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56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7ACA-B8BC-493B-ACE2-79F00CEA685B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1951-29F5-4457-A0F4-CEEBAF5C0C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52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7ACA-B8BC-493B-ACE2-79F00CEA685B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1951-29F5-4457-A0F4-CEEBAF5C0C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1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7ACA-B8BC-493B-ACE2-79F00CEA685B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1951-29F5-4457-A0F4-CEEBAF5C0C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11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7ACA-B8BC-493B-ACE2-79F00CEA685B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1951-29F5-4457-A0F4-CEEBAF5C0C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34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7ACA-B8BC-493B-ACE2-79F00CEA685B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1951-29F5-4457-A0F4-CEEBAF5C0C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69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7ACA-B8BC-493B-ACE2-79F00CEA685B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1951-29F5-4457-A0F4-CEEBAF5C0C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979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7ACA-B8BC-493B-ACE2-79F00CEA685B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1951-29F5-4457-A0F4-CEEBAF5C0C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79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7ACA-B8BC-493B-ACE2-79F00CEA685B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1951-29F5-4457-A0F4-CEEBAF5C0C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48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7ACA-B8BC-493B-ACE2-79F00CEA685B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1951-29F5-4457-A0F4-CEEBAF5C0C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8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7ACA-B8BC-493B-ACE2-79F00CEA685B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1951-29F5-4457-A0F4-CEEBAF5C0C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96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7ACA-B8BC-493B-ACE2-79F00CEA685B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1951-29F5-4457-A0F4-CEEBAF5C0C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09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13000">
              <a:schemeClr val="accent1">
                <a:tint val="44500"/>
                <a:satMod val="160000"/>
              </a:schemeClr>
            </a:gs>
            <a:gs pos="99667">
              <a:schemeClr val="bg1"/>
            </a:gs>
            <a:gs pos="35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A7ACA-B8BC-493B-ACE2-79F00CEA685B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31951-29F5-4457-A0F4-CEEBAF5C0C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109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assrooms.com/courses/gerer-son-code-avec-git-et-github/qu-est-ce-que-versionner-son-cod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 descr="data:image/png;base64,%20iVBORw0KGgoAAAANSUhEUgAAAaoAAACrCAMAAAF3fRhDAAAAAXNSR0IArs4c6QAAAARnQU1BAACxjwv8YQUAAAMAUExUR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LMw9IgAAAD/dFJOUwABAgMEBQYHCAkKCwwNDg8QERITFBUWFxgZGhscHR4fICEiIyQlJicoKSorLC0uLzAxMjM0NTY3ODk6Ozw9Pj9AQUJDREVGR0hJSktMTU5PUFFSU1RVVldYWVpbXF1eX2BhYmNkZWZnaGlqa2xtbm9wcXJzdHV2d3h5ent8fX5/gIGCg4SFhoeIiYqLjI2Oj5CRkpOUlZaXmJmam5ydnp+goaKjpKWmp6ipqqusra6vsLGys7S1tre4ubq7vL2+v8DBwsPExcbHyMnKy8zNzs/Q0dLT1NXW19jZ2tvc3d7f4OHi4+Tl5ufo6err7O3u7/Dx8vP09fb3+Pn6+/z9/usI2TUAAAAJcEhZcwAADsMAAA7DAcdvqGQAADMhSURBVHhe7Z0JnFdT//jPzLSoUdolKqlkSaopWZ48RcWvUJKtPE88RSU89l2IpweRJQmPrIUsqRDNE1LiIUslodAuksq0TtPM/X+2c+859577/X5nvjNmev1709xzPvfc5fM99557ls/5HGXyfgsJKNWmc2cJGXR2CZXneZdKUB3veRIygAQSMgGpL26V+mEglkDxDiN4X5kdBhFC/QH/eksYDuOATox/SQKYR3nqJ/gXPgyS0B/rMI7/IbvwMJ0KD6Pw6SLAv/CPhUrVIOG++Dd0GPzVia0Qb4I/xT0M2V7Mw/Cv522AQIqH/eJ5l4iAiD+sSM2TkKcuxj9+OsA/DLbGYSwB/MBy2eXtyITADj+pp043DmuOEgzBvyL49w3uaUgiTlUM6Ihm9NerpEbi4UWLx0BEqf/S/k/UFRDOfUGpt3ELkmOU2sbXwcMg4LWCv7CdC7echQH8twaeFPpvJyXy1DSlDqbr1OOr0Slmwp+5khCuTEeqRZ5aCIepItTM+5DSEnh97/v7ODUcVsSHwb/33iQhXk3lcAjBg8ZhYLFSGQtgO71Lq6x6SnXKyYFI7pEKLqRy9lOqPcRnUzKLzbIFnIWUU0g3KphhH5ewaomOAuHlEirOUYTsKZuj9oMwQUIJyhZfwLc8rxEk87y1WngVRQUMSSyQdlOPel4VSrbcF9JuPtT8Q5s6HBmjBXSUUo3xL6eiv8EfvcG/4aPorw7hg4pBjstmGvx1HoV/ECPKiXCDR43QAuso/Kt3wMYMqw9Ych0JrKOgDL4L00kU/jRXzSXBIpHQHzpqEf6B+Ie0H6HoASjV6m7HvyQAVvghSew97h/Fu4KwSAZ63joIfIthSUtgOGUgfQP6u5+asBUC38JL7GFxNFp9gPvPhtPBzd2SmwXCs5W6Uy0vpPR88KNYIOD/r12vquAtUgGxrIvKQOFkVWszSabCP/rCHSvHPuupZRjEkyjvMzoK/xXQUbhjA5RsdEI8gIDdw2ph/J/fw2udWwRFNIhen0pHwlEjP4KjlAdH0amelGPUhVdDvv4dAgsVFk85HXLwYf8KyqnL1CEoUEcrdZe69UVM7OIcffkQg2LkUShhKinhK+ZOepRb7IASFiNlbYkF8E1IJCGUMKWUBtZBe9i1RvEer51Sban2wVGl64EMJJRrdacNvFzEMorA04ZQeKN/hlza7OR9SnWkqIlSa2XrvlYAvMf4hiE1MSjXWKmvFYAfB1VAwRkQWkchz/uJqlYAnPugBhTymjQ5+BxIEr4W3QCUzkAGnkyuARUu2ppAuZFFgYMoHf80GNLXAijEQTu/alMYInwtFoauxbL/UfhvIjyKZKdQGEOpXEvtkkjSa/kRKOeRnKw2HKiBO1O61ksSSf1aOiTQvtSuNVMivWgrLz6F46+lvuIwFNKalK71mY7QVqQUDF3LCI8LghrjWlsoSISuxe8VBG6lgIF/LYNKdMzRHKGwsN6QUJCAxrVsCX5bMKRbBprV0WvREcCBEkemk8TLRygIzKU930NoIsmbsriQItU4QroNh8o8yqACXYDbRarSChC/xEmU6ouJLGRH6fMP6/QUeQqzfe1qEFLUO5cCu7zKczHdAErtHwJ7CvyUt6nJtIX4ThBl4f5peImVnge/EtVx9IF8SAv4JTyvPcZQtp83WBLgtap6UFHWu/wtbzK8FydjAGJ4rQ2UcNr1XmXcidDpTag8xXd8fz5DL0/3m+C1vPzJE72p7mvV8O6yrgWhmd60AVgC9hzonccJDfhKFNR7IPd/xC3+hnTSvt5hGD8YU27FEP0QQBP+DVfAkXwt9Qr8hvVpH1Z/3HTZ8byELKAF5myERcighEFPVDx0I9kSMSA5/VzJoITnSyQB/KF0nDJOHoUSniyRBFC6UrgUVIyTQelK4VJQd0nGJZTwT7kUl30SNqETlO6lAqDFC9SXGEXK6lL96BiJlO2letIxEtmjLlWJ5NTlVvUaOhNFp+lTC1qOzUMEK60IReT6fpi27Q6hjdeHdyq1ieM+IKLtA/pIQcsD9qHjOUxBbPdzmLYBvFciAVp2R2ifI61xAgpKdd4XBuDO7RIO0AlvSX4pOkMQ0u+GLwwo8mVVqT+E0cKblepR/2oKNmrS5Bi4cvRS9/hCCACxlwLZVNkC+wRBCuG51XUUJCFAEW8tBr/ksC9EWeRS1JfDwfVWOgrO9EOxlwqF/QBgX4pbIDqBbALRR34oyaUOp3A/W2hfSt4rrg5Y6Sh4hR9KcimO+O1Fljkv9TFFFGc7PBX6uaCdFErpUrtTuNT1FNEJX9y32hMcop0UKrVL3UARpS6irQ/vpGCpXWoJRSDwKwUEqQ1QuNQuRWFK8E8OItRQBShCl7qMgiQEKJLGpSTo7W5DMYTidCnuAmhFUvusHIFL/U6Bw0im+z94J704ctD2IEhSDUnoUsbe5qGkFIZLSd96V2vMR0LtpAySgyiE3SEBJDIvhbTWEZJLBC5lJBFiZCIN2t4IiVK+lLwmAXqnAR0h0vEcYUjybwqeRWHEealCP2QQFdXFZEq1kKi39AgWSMInOLyRIoDzUhzhINCW/mqJf2ZsQxL8hDLclsaWc/7HFFTSQMIOI5YXsJgjpBVUT6AZ6v2YodqSUKlM2d4O4l8achr9rPpQ/3nZIFcI+IvsKHU+p9M/Q+E3KUy/foH3NG5Wed5FuMVOtzNV7kQIPU/7c6Hpzyz2vI6wWeZ5N8ImN/fdi2FzXq56ktK9lAt/rvW8T2BDJ9fHXUUxCHjeY14V9ThFIV4PnjTYeqtoF56Zzgt0wP4ETzrlISVtTlQ3emo8nWgtybat8/fxYYDE6nmdOAZ/LvJ+5kANuhQ+VLhLLkWRlrw50StQ2G6HyA10KSiX4FJrvX1hJw/5e95gPAr4N8Ug4HnzlXoVQxju6vFbgJfyvEuNS13HvXRXc1MFDqUuAm8iadXC+z+8FJ0QoZN7/6Mwd6esF3HXIk6z27tHEtOlrlGgpvJuIMkHvGcGb/xL/UyXUk97VdaACE6I51XD8K8FHYV779b32sE7g0WrVJ73EtwQBFmrIV5j3JzLXeFyqarePXwpuMtVrNVp0MrAqA1aDqiv+Ti87BxvAgeuwEtBNbWoyBti59XTvHnSW6bzSi4FQU/Ngt8RWiBLIXolX0LAoVTu/TteHUoSv+yGS13m4ZuPQYwDlXmPfEd0Qv9SmJRlFFOqLpYqyCrpplfqI/6qXbPwXdqqHl+9pVROmw4dMNIqR+UAtENdsPBl3AxeMAv73XNy6PvaMEc14f3vw7+sjz5vS5Fi0IErj95KvzssIfdyakJE6ZIhp0OuEVl6yNgBAW9kck6VxIiI0kZOh8DTVgrIyRhq+CRBhiYIEaWNnA5JpbMwKaFhL5EmggcCGBGljZwOkQptmvCAkoBfyWTsEVr5Q0NAYC6TgD1DK6U6UU3uSxm1JU7o43MmftkN9hStHFwq10Co9R6wB2vFw5uMiDR7sFbc48qISFMxtGr08Kc7KP3SV/4qIuKACdhxqNRrk3z+hfEcDH1ARzAv0L5Jk16j5FGtTnvtq183rZz3VOR+npMDEakeMa+IEHiOBHI6hM5y2Pi5qzetX/TmIL+1aHKPJDXYuI7G3AhKYxTt1Hi1jDMsKLmpVVGPbRLSWENxaPiqscbXjKPWkUAiSA8cDjbZfCAl0XBjORGU7DeJAKMwXgytnPCYO/KKSJB6IiO4v5dYTQKJxPEwJUJqiSQRlHC5RADqPklXK28up1O6fUpUFxlhdD4sJ4FE4uG+Lunu1Kx98eEXjTzRUEo2kSBIqzMkEoWSJ9dKJxSbFMZ6QYqvlXcrJvs/iSAP0IEIm28wQ3RvoKHVzSLS3aCMiDQhrRZ3h2ZR5oVW2xEbb4CpFUuEZFqNxFZr80kSY661k91LxzFGQn/CRTiviBS1Mjvm1ogM+ZAkJdJqp3THIZ1ERuyvsiWESArCsHrxeyXTySsRMWJGRRyAghJpZX0fjhch8qmqJiFEEhCGgc4bIkorr0QkiBCZhPH0tcIZFD5KLZUQIB9P4mWRAbqfvxS1YqMcgvpMS0GrR0SKBIPCyO/6C5JlDHY+K7LS1OpFkQJUXpSCVjyiwkA0Q4Ix/IcPQkpPq9dECpBW3BHJUAJN6lqRfbVAgo8k4sIoZ0pRK+mQRkiroRJBxBqVSV0r0zxARN9INIzdt+bU6lqRICLSxGv1nkgB0gpn92gOpxRCyloNESHypcgAtikw2BWxrXJq9XeRICm3hY3aLH+HjYrzLhIIibQyf/ITRUY0EaF6QQTI9tu6hhq1glMr82fGUQmDeK14eIRgrUZKDMn3n8GjzHpIRCtvI1tEA/7AF3K/CLUVOZKgo8+plSoUEXFrFaXqXbsCh9USacWD0gRrZd0tNFwWzvwgT8KaqFZuaPYbYTznCazf3Fo9JyKLJFqJVSAiWrE5eiJS1Mrop35YRMgQkUUx6m93iggRkQVpRSafAqX0yRcpIIOV2kY5npWUSiJx+GcjdoqUuc8qh3yMwjOo3QOLRWhAWpl1M0roYzy13HmAWDVUwWju8qshEWCjDGUY5GuLP03LaBrPW0WGMj4iRaaISJgmYp/mKDWsK0JaiZAQEZJp1NOASZVVOwkCaMdrHrlEZbwqQeIPq68F6WbWDUNcJmmScfCZV48adesl3faXeImp0bLt4f7oVnKq1K6Nk7PCmO1GJ36lfc/BHJWCGvTSeTOnz/p0lUQFf4IA1BplG080RZazV8sgI/lZDTKTns/qiqExXh8eP2W4OVyZews9byDGeDoBQcPwcC628QQqo5EwjvgDmSjgIL4VMsqrOcQv+jDWRcLAmRjnQXHg+wYYvZHmW42HeDOMAvCJmIbbrpwM+AF/IaPuwkagATzmS9AkDGxgYkO9Sxf4Q7MxHoPHv8k7GMKeONy+iZWmIZZWVN7RaD0l4RF5gSyPHsmE3LobtGqJsWnQOK77PIZySKstKvNI+iQebGqlBzvhYwNa0YE04I7lx/vWVyKsVV2RA5RXmK3r5MU8FsI4P5bABnsW3jF/Ughfq69ojqpH49ThvKoJ8VclzPfmT798DCJtUCu0P1DqLxDtGmi1CW6bjDcpr5rCTupZAvjhHA0SzTEk0UTHPxtxZBNkP3y6JCsQ+Cq8gh1wxu+itYKW0yoycuyHMdiaWk2BuAQB7OqUIACR+YFWCj5c3wdabaBKNVQDSas5OtW+TDV+bgx2rP3knZmfbbRNI4JaVMYp1FmIPWvGgDdIHkO7GqM8Fq2wLg0P+mmwwT5Z2Jha4edJggDak0kQgMgcQ6vNnve5qRW1njayVm9LP4HWBXvkV0s4npZ0CEDdqvhGN8Waul+NREUzqBYkAgB+P9AKHzEfkMJfq7SA+G8ShA8PxOT94+6USoFW+EDWRaPQQCvdkTSVXg399bkAwtRtlWXUWh38g1IDcKH5tWkq2iaxP9x6S6/eY7BSAteSfp1b2h560c9+aQEC6kOimh9a70DB0x/wJ9Zgqbp1+BFHXrkdlcZT7fr36b3uoHoiPM+g1c7zLqMaxzbYb2ul1HDcMRUCeODEWkqdgwGZjwal7/UYjbKT3gaNrr6cRbFsvznh9035rX3Sag0qsVB2YXgK/iFolhPj2zFipNJ/JeJ9SsWSrhJtPBVj6ib6dD7ua6XUd1QGQmHKNvtQvUXbMZv6bc6/8/mp/337hVEXtE274rPnUOeu1bsXD0zN3kdPDCOOFFG6dJTzISJKm3clm9HaMAUkNfKQiNLF6Eg0iqa0CGzEJ4gkMZIYuV5E6XKHnA8RUZrwRGHmApElRNIiKeZuUtCzkBA0N9NBJs0LIkyIJEWoPlwKnCvnA0pHK/iCG7QXaSIkKZLCvM2UwEqKUDpaaStMZpBIEyFJEf7EpY/Rwi0drX6WszGpGFJKUuQ0EaXLSXI+wO5OKinwGTc4RaSJkKRIhdXK7FA3huoSIEmRCquVeZPeOyJLiKRFKq5WRles0T2TAEmMVFytAsvbX9BFXnIkNVKBtVKVXqDGlFlRyDxLDDmBniLT8NWJiqyVC7kGIpMHfESM7GlaGaP9Y0SkETGyp2llDJRYXX2AiJE9TSu/v1amGhuIGNmDtQqPnogY2atVIspBq+Ei0ogYKT+tMs56i3s8/5hzey2REed9NhI3ncVYGXiF5BMh9Lwx9jqfd06aJBM+RYyQVg3vmb1y0/qv3x4WHkU74SU5EHhdZEQPEQIv0sSksFZVBk3/ev3G5XPH05BtlI6hPtybqB/+gDOexQ8v9c1HhnktmwQTnIQLSAw5TdUcK0Fk19mcQjhGxIhlRBIM4IjrD1urweYdvBGyYQHqm/aVTNHqDf6ACWlljNEWW6ve70tAk+f3sAIyLEH8IDLCtG04HgWmVreErx/uIzJtvlyQVuxnkuB2aDG0cnA1J0KMkbLAbho5SIQImS0ZWjlYb9n06O7cWEirIyQC8JuanlamdYNIkDdFRJjDu9RRmlgrr8h4Yw37mxhIK6MlwgYtaWpl2KuIALGmq9UQIUIjM0m0Ys8MBI6NJYG0MgaKebgoXa2C0QuJI+RdV2NaBdOIQzKtvK/ouBQSAmWkld/4lDjyoIiI4mvFo+Sh6YoFH44fZ05FEcpIKzKoD6WkGSiaEmjFxfM1EkEKxZDQtMxFtlMHdESroYc3rFfbmHVzW+MmTZo0bXXKxeLURMQJ0PUDiSKm3VeJtKK5BkaNJxitNif5TO0pIzsRrQjDfCxBPRAoGoGz4Y+cJVFGRhUkhtBjoUmm1XenZkCdqK/lvgrvDT3Za/rjcYxhGepbsaanlXj0Ds073sQyiSFWIy2xVmt8f8rs0Vc4xbJGMbt4fZfunrdDRGlpVWDYuHUWGcH2OBJBUtfKnNZimijNUOhjXfOzpCAMf0YiSUsra878dBEifIxEEKPKkVgrq86u134goN4tIeBTSUEY9TY94E52NUyxtbJaIua9LiOJRBCrQZ2yVmhl4lNXGbMArC4iw45eJGnlld2+smeqABJGrFnjqWt1n0iRE825d7gUhc8cEQIiKUWtzFugBo+EkaGUQkhdK+NBgg/5hRICfLsUJJgFSBYiSOlpZd4C1UcljGgfNkTqWpmnmG9WxP1MAQyzQZ77CZSeVuY8IrLrkDBiDfeVTKttVsyYwmuY9fo/XulpRYaQAlVnJIxIbYsphlamcU9gVIOQp3iEHTMxvjlo2Wh1HAokjFjWASXWSjtyI/4498BKlfbvY0674I4XpGy0ooa7hBGjgpOGVup1CcYgTsSBP0erkuaVSBE0T7O0jGD08ZWhVsYtWBM6SqbV5xg35xqFmUdHMKWnlTnVhbQyKt0pt0RsrYxZSWI0dbrEolgLQJWhVsYc+eA9BlLXypzT0ZVF1kwzgzm8WyhDrYwJ8lZdIHWttKk9otsH+4VdRRAhRz7u2q1xupABfjG0mi0RxJyHkLJWZievUZswW4/MrLB9uzuvjClt7PAwQMRIEq2ukAji+7YEUtZqswgR9gaHHCcSzYabgxJd49aKV7UgjGXXCBEjtlZmjYm0MiYEeL9TEsZ848NaaU8WCDrK9PFthc3eRG/mRWYfeIBbK9PAOvRLiBRJopWZ1BtBEsS03IxqFXSy2e6BRajUBBEAO93zTwG3VsZ0Uu87kakL6a9IkWRaWYMX09kdydl2z1xUK6/oCvR3dehCiTJkM02IAIm3jXZrdZeIiOUtlKrabkrRGtolQiSZVj0kJmz4cMbXEvRxaOXEL23MMQkROXBrZbaVfIqtVYbEEpCiVkHDo7pIEBE5cGtlvRKaJFqZvyJOewJMfzhuUtQq+DCYWlkudixitLLmVQtJtMKVIzV6IRCJxkMTQJNqZXjrNX+7PPMraBEZ6WFOFplJRCtrZgYt0qjpJTJxmRsP+eQJvX8R/NnqiOnYagu5UXUQGZUTzMqKENHK6o1QJ4gUGSAyXMsxITSebXpVc2B6UwmvrrT0TGfp3lp2A5YlrzGyqolohesjBJhmoUHl0XC7oikw7IloBNWw/DY+/xpr7AtgJ/4BRetnDwivCijLZREiYnhxRJOIVrzilcb8GhjjqLZtObBC/SAhgKa2GU6HD5ghAR+e+GNiz6oWXvbnkyGm/YCIhLZhr8PoHdjS6icSaMzmt6nvCZaLt63dlakVWR/eLxGgkepizbN/zjHf9qSw4wVmWzfZD/Qj7+REpPwfarSQtr4hX3JaSoxhh3KaRSJF2BWC5og5Mki44x0qyb+VVPn5BeSf+UOJ5ecX4uvfei63N3cvPDdayIXmv1v8mOK8pCrHD75t9Mirz2mb6jymOLIatW7T2PG7x5CRXW9fZ7FtTpRxYNSN9yCWy93HEvavsCcQctvvQCa37kkYQzrA+i8/eGvmnMVm0xIwPEeEbL6jJuCOtzYrmaG4vT9Z6ljnAsGBspYTsTUo8LPONR2eaIupdljQfq3rdEfMwvJq66vBdy3jYRw73zqxmtpvdu4seXCxkskhdWZubmTSQvWJuAjl7w/xLdWfgoXaTi4AlfpvLjD9AXmzM+CkvfF8fqO7+Xu5H/LcjgPfxm6h38Wg2RgnDl3QcIcndjS3SJSGqCsFjWC9EBavXAM8QOtaiFskHKOVFQCvsOvFiO9LB3+rzMDU41tyuSYR6WzFztHLqC9Dd1OiGVwd2GYE7r+oBiZhBKMmIkYo3gQCha9P3+2hPzezQizzs3nYcldRSCsUSm04qtX3uJeOwVqusXSotwsHtiQM4Hc90EqPdGut8GNbtG4FfbxsV4+PUjqD8CAqjp7gx4j6cPBRy4OPfxYN66FzfjRH2YX3dtB8UyuuyfKSIhGt0EXqBlwKoM0qOBJV3IGL0JyGd/kLBGDTRdUaiBdbxFoNl36n3ng42YWAVui2m+aQ5+AuqAPghrGr1cAzsgOg+FbtEwkYDMIvJPwHhJvSmbQd5tGGVnBH8BOy0dTlIa3Q9aL2atWUmjQbJYbdnnDj8Bd+OXbtdbaZV+K3g/MKjUzFhURd733s8KMURCSvgmF8fq/wp9RTRLDiJ0FVB8IL1IPw1/fQFWiF/YxYgSRpOK9w8Dko0D6FmN9mhTDUsuAvaYU9xKsNrbDUwieUtULzRkoFsAdEEGgobiBigKvgPKfwOvwt8MzBxGb4YQuxl2iLxAFfqynosAMit2MkrBXIZ0kQgNhbEuR1jA2tsG+seqBVz8Xw/IOYtMI+D8sG2dIKnlwToz9KOmXf4NhE7pU8gYXAbRDDEz0iccDXCrad1NOS3SGtcPBZDN8AtNsMVkvF+90/0ApbQW0DrXrjwzJHtEKHqTSaXEm8dmRYXbmFNwStxbONUQEqZpCTuKW2im46sLVGF+14A0Y/u9YKf2Puh8Lx35BW2NA/UcI8HznoCECvKc0DrdCs+LigtOhN/bJ3cWmBQfqG6gmqdcItvsK8RbPeev8HYzwJMFq+NWkY+Xw0c/Kb5uwaBf6JKwtEawUb/JrBr4FGXiGt0PFKUEbh1zpwCvc3iO0TaIV+ag4184qy6STKKxSQnZDWKjvJSCMj40EMVkbm4eUCj3YbsfTDKaoSB0SrZrCZO3nyZBxygWIh/F7BY4TltwBpgmEeeE0LjffqIQgZpQWW61gM44oldTAVjUnV79mzB3aOQjBu7CrA9+LLD+JqND5aAHJyZAKgO+kHaWGcwFZCtDKastiUD5fsk0Ec+IjA4lsvAodf/AWBVqjPnJBWitwboVb4rGhP4RCktRl5wcF4fLPjZmz9C6JXVHv4u5sHC6hDDYJYKeRqcMYNohWWTkUEBOA84bzCc/HKQKp2D+6V5I9DHexir+VrlY3dWNlhrcS2uw4Z+ctIChrmszeS/rQzDi7VAezkPJdrGPCK04jlW/27D6aFL9H4iDpBPz3tkBMm+DUmtJ1k1Y+EUHfMq919+/fvT2tQI3TpqSc16/42dkuQG8uPL+rxd3LSiA6tYDNq4EjK8YvMGhNrxX128ASh+8N8KDDqYq1WW0lnO0caGcOrtd+6pK4V0y8E+3oPuju1VvBHv30Q/ALziggyLHhQsK5lejylT5eEASwdUStdBhLUB4zvhdHdZHw0D4+MQDDTrSncMs65gmO+n7Pd2tfJAXqqvmiF77Iu/7EXoY52KGg8hkfpLwh1IXX3B3d4eoxEvOcox1Gry02tqN5Hb7v/vL1pt+/6fWKZgMOl5+ljfepNWrjgNervJjpOnL/4k3H0sRWy75m3+JO74RYqd8zpUOXInBzfJ22Vjjk5dRvgWlaA5Uai4fhPv5l7tb6ZZv/5dPFnz8kCqrT2VU6wEAKco77KhFP7E6mGffCx/PCdX//i69m+yZJB5Radr3rk1RkzXh9/bbcW/D7sJUzNiz8Isn/NmJh5XyUjI+Izk7E72sudTGNpIxNrgkW5c1bIXSQUKg86FtgvKTEfWctcqAKAVSIHkaZsOXJCdD4hUDhadqdPsDirRXgSbHljusYNKIp8W8oPYzqDzbygByA9LKulAN8nYAXB9kmjKTKGmcqZS81OXxujlzctqH8simVdXQHoI/dlUxS0/suZ6rbXJpvSWQzTcu5q4C9DXEFwO7IuIkv3ikAH222YTemsxmrNYjfoK7srCm57lyJaibci0NL2W2dTSl+TmKyyDaXKH7fBVaG9skt5kmByxk+6TyxN9mZV6VAj1nVzfjAskB57s6qUqG6sGWnyC/eVlwJ7s6rUOM5RC9xlLOmTLnuzqhQ5ZIw9njenW+omccnZm1WlTKOBY6fOnpM78dbj47PpdRnVsvGWmF32UfZmVTlwa9j4mHkusWfgvVlVDgx0m2PfmdjacW9WlQO93Ya+rmFCg71ZVQ70NN1aBYRnUIfYm1XlwN6s2mPYm1XpU/XAY874x1W3jrz7rttvHD6gR+t6SaY1HNSP5/kWE16/LUL8grJEKlmVVfuQDp27dftrx0MbxE5OL2NSyapKDQ7t9NduJ5+Y07Je2JVxUjIbnjN9jd1+Ff746eke5lLkROU6OcPfWYsGbIHzwt6cPkzgC65vCuaiIaxlfRJmVWbjAW+v3SoiYddvS+7uEPZjYdHHXLvcJHZRLbSYdbAteMwSZlV2u9u+/M00ZQZ2rV9wa5sUcyznSadZhMnPj3Y7qtNJ/YaOfPyVuWvMnzzIqg4iCRFYFveOdUoaizXCG5NVvVT2+dOs6Zo2u3IDo/Iwh34hiUL8Gjst0Jx/a7A+GI+PyaqjVcuRXyd4WLe/nawkr9wrqZPlhARZ1cach+NTFExMOKNMsqro69BD6uL709wl+X62x1Ofr9zeSoBD3Itarg1GDt1Z5cW9vyZLTo3/4DSJzKEuLkFWHelsLBUGjkDL6K1KjR2jnNN8Y1xM58Y6LNnfmGFnsCYYk4vJqtTYcY97NvLxhkOnkhJk1eHO9b5304ICRLlmFdzJHdHJo2qS7AzxWqzlzn44wSjKqqDETCur4Nn+N0+wMmlpGqGXmCCrWjmLht1BgnLOKiilogZe/5FdISZEl00Qsp+UJDYr9CrbaWeV5/0WMhnMvFN2pEmQE4c6x4ELggGrcs8qz7svXIMfJztCjI2tN1YzfGobLJcpzUDaWeV5T5ruerJNH1fpsGdllTffWHUbeUTkIUbH+q/4U7LKW6KnIyrVyHYFZrB1Ut92DfFGqzTqNCSFIjJwrZY0q/oUekV5P//0w4r1292V1vytwo5dkquWWUZpZJW3ElfqDxgj4hAjY2tif05Weat1FbSWXu04RP694QLiBJzZ52brN1NG9TU+v0mzKuA6d/36UtkdQ7KsyvvfxPtH3HrXI1OWxlv6et53Vj08JquCsiJM+lm1Zf5LY+645Y6HJi90djkIephVO3AI8R5PKLQ51a13dP5F+llVsj5ApOibixuaL8K+w+JNSHPN2l1MVrlumkkrq4qWDDnAHBvfp9di2RNlBhXVrX+UqM089wSbTs7G24ZI92PLcsuqD09wVMPbxHREeN6/JAUSk1XhpQsDSp5Vhbnk6itEE9NXrMVtuHugRGw2hxf31Bh+xAzCXtHK7a26O86GY7gkCJNvWPrHZFW86XaJs2q443EirpMEYTZ3hNfOfbUf5dAIhzvn4c0LX7q8siq+6+z8kK8lzYtBqykmq6z1SyxKmlUJBkHivJSN20fVMFYLMQi8HYSo6ex9+l94km15FYAJejlvCE121gTum2OyKv5OyiCrFE3Fj7K9icp296agmyEntd+RFBazZa9PxXur2JOOgxF+iRCTVcNkd5SyyKq+bqsgb6jKsjxh+6yKGzI5ytn3bri4YSpiVvVzW7F95HezxWSVtXyORVlkVabzl/O8N5T6qwRtdsQ9SpdLAotN4hA5oCJm1T4xTkX9wjsmq6zVcyzKIqtsx+wBK6EF7HYhutLwtGzwl9DYKhP4stJUxKzKMpa1Mijw/drGZJU1+mxRJlkV0x+LfqH+4vYGs/MqR73XXLQxYBP7xzOpgNUKlYkOkKLsZl8/QExWWX2PFmWSVVfGjA7jvr/HfMh2vNzazK2Mw15wF/bi5d6iIr5Vme6iZbd/+zFZZS3eZPGnZ5XqZ7mattn46evPPDVh8hxjVcYQ206hk9hUyKxCf2BRgqwyHGqb/MlZFbfaNu89dJ1ES8B3OXwOmwpZALrnvQZZZa0MEvAnf6ucrSGqVhDZMQOgyXnGPZhTIasVtsNoTZBVN7g7o//U3grVMKZvearsV+o40ydhyiw6VA4PUyGzyv28BlkV0/f0aKmPAifKqltiBm1Ml0Snx3+OYljsKxmhQmbVTElkE2TVcW4LyE9inQ2VQVa1/EbShMgPzokcPqUYo+iFzwaeAaMUI6uudFtYlv6knSz3cjFBVlWOGQ6PNPA1pZ9VVeIWyvhPxJVh41HfxFTdLbZPTfRhBIpRrRjqHv90mFWZlCSr5koimyCrzCXYTN6Lc45X6llVNca8w9vhKMAOHr9c9saR9+rZ2gNuPDFv1c2y26Svaz0sz5sTbVeblCSrguUETIys6ursi/E8WRwhQjW3jVPSrCrqJLtD7PuWJIgwOjLA1SZ+zLhw/cJ3Jww/PMUpFcUoAI9ZK3tDnC/73ZQgqyq5DbOMrFLuzPS8111q17wqJmeTZpXnLevj6A8fEGtsPy8yh/10d9qi6Sf73mJTpBhZle1YmgspdPzswbNVkqxyW/GYWeXuuwa23x76Vuw7LL70SSGrgK8H4cqRPvX+Hd8RsSbilK6l8/kueizJvCoXxcgqciruZK5ZpGe1v+mbtdr/cMmyyj13wsyqyu6PD5E3+cpujatXrVK96RkjPk5Y/0otq5ANb917zbCLLxvxXMKvzha9OqBPhtsf7GOyu1gUJ6v6u2vrSOH6r2a8POWDBSvy6LdZE7gqLklWud0UmlmlGsfbz6VO6lmVEgXGOk7CPm7HSC7TmqQUJ6sy3TZTDtLLqsruIYTd1nDPsTFfzuJQulm1zuHrLTu8+iJTIs+9MVnlqgGGF7NMQJpZ5Z50vNtaS0N1dc+ZKg6lmlVvu6YM7RPTRxaYN6dOzEyQO2S3TdWnZH8ykmfV6bLbRW13QVvYQ/YL7qesOKwMutvSzaqtMaPxtM6Wg41XJpxD68I9v6pwlOwOUTfGwX0YI6scK8MiF8huF0e4TZYK7cV+4Zsd0xJOmdXBAi5u37Up83zcos21aYEgJ0uHFWMpTsA9a7HIWprYoJq5Hkg8Rlbh6kEOEnnGPd09MloU9U/fOmY5kRRZg6tAMTHT11Pj5QZyFgfZxnpwUXZ+O23cbQPa1U4lz9xzgWWlFxe93B8SGyOrXItjA0/JbhdXxAyvuqYPHJNKTbBw7Nm8EGEIYy6w03Z58fkx60+YbLnRanZFaeuuWoTZvvix89rEr6ge6wb9Bdnt4rSlkigeY5LtBSIKEXhbiBK3wPzTst8me0RiTwMbH28G77Zz6OjXoKJyk4gsvm2kao5I+GiueyhxtxpT9dLk69AKBcueOy7GXjDmoY+1BCVqXhzTcUHsXnv/MUEXbsyw9i8Jnp+4XqOFsj9CdvfX3SNYvz3ehXtw2zvbGZt9b+8ZE0Vk8R1Nsql56hRX0bP754eOT2FBoCqdRy4o7mzCLc+0jXQlQjXqkn84uLi3I6nNPp1HvPj5JrOoyl/14Qt392sc6jI5dZCc02JQZGl3g3MGSyqbQecnKh5UldYX3vP09I++/nHl8m8/fevpUf1bGOPedc92nHPQhX6nSkY/x20O7htcsNrh5985btK0mbPenf7S4/8aenydpD8QkNnu1Zjex6Tsnpjg+1dyUrnr/w9pP6u4b5PNXGs9/72UGeelMpyYhLsSDwXupTQ4pkQWMBHe3VtglTWXxTQ3vK2zxw49vmlt+YpmZO9/eK+bnl4QM0sJeJ4TBmS2GXjzmLF3X3FmM0cuVj+2/1V3jXl09G3DereKHWVp0G3QjfeOffiOy87UhhxZlZBw067L+MfGjX8wtChKBiWtlMIQTlbz3sNG3P/oA7dc3F1W4A+o0rrfZSMeGDvmjivOax+qf/C9IK5rZAa7Kp/35Lhxj13EcgO5w5A2Vdqfd+XIMeNG3zS4u10HwJWWHXwW6xW92pnOdp/nbThZUhBZl5t2oNvfOc7IrhZjeUFon93fDA75kFCZR7+CC68HFN4Ed7Q/L8W/zvZQdSyfbkEriTNXkdDwQOOkep9P7AHVbcGYQ+0bl9k9HIWrRhn+E2S1bqFgw5xLjKnumTeTdNeVEK42nsI/hNdCyuHut+mB3746Ny0nkc+mJ32lDnP2YS4JXM+4aO9u/9wnu5Fzw5+//H/Knqqjae3bCD+dJQmQhs9E394H4P2uz6Ysq6wB7IP0szPdqqrz4rYFxkLgUTo6vHHIQF7Whe7xkLwbdI+oY7pCwdu6lZ55Iwl2opGcZJXnvWyPprfjK0zTPkQGOju5t4kGzk7tRckq324bDFn5HxGnhtvux1Z33atXe5/pp/Fu3yTx949fe+ieJ2Ys8jNlpbbiqup3cP0+95GLe/e9+qWF8OTHZVVVftOQR8yiIHlWtfCtyVbNuGvA6eff8RY+05xVvf3x8y1fTR9379gp833nArsvphSSVQXvvzz13U9+9J+/1TxU6cwqr8gaUrKzqrfYAxWtePjEBpUrN+j6qF5ZdAMty+XMR3xpE4NLfkd4VnZCycGt+HWnSlxpq8dGeqrrt6cE/Rx1btItuuup0G8rxeO2O4xS8aBJ6BPJlVXmFFnTMYlkVbwvg+Hy1Kw8M6i9Zh77FTmg0r3rG4cHrvkrn6/HR2bQfXJWbZUlaap21naG5KBSZxXmTZBVnrfMnyMEinLfFWeVnofykKF07SdQUjC7D34lnb3NScwlAZc9RGHgQq4eF3/510tc00AMXFeFS+3b5T7QPryLFDz/4V0WjqwaRS3Cadw3v8Vw4pAsq27ja+52DZzguuS4L9zrfqb0NOVixM4qYD/xDzgd3v+4rILCxy+mjazKkrkNPwTmI8RxL/TTvSNOI7wlsc4KBedQ6cbAWqPq0yLb+c6pxvdDW2/Mj5q6D+LyJv8w1VD0vd5V+Y9m1WB6I39vVeV/tOfHoEc3SQF4Kn/Ti4yn3EdMt3ZGp2424brOTnymIlmlaoq/gpudBeAvQ3hcrkBPWTUKQLGV+jGBeYSx/rvBqsTGs12ck3y+lr3IvuY3cO0zPbg2ux+PA+W51hsTJcfoAc5Zzu9lJKu68a1cotQR7Fn6A/8xS5JVj9Fu71ZHTVcbuZIPlhAyrPE+aBTNKnUif3g/OtiVVRt6q27cof4D/75BVlV9nkJezNgrETf29cuVcVWLGme5R7QLzpEETK37LKfcy7AmX597r5YGo6QBQ7k4mqnupm2MZ6NwVh3G1viT0U/IORT0ntAVNJ5hHpdVjf5Luz3bsoKpz8458s06qaYx7fIWHuLMqsP4YVzTSWXeQKFQVqms2yjovYSjUZJVU+uoGmz4tqEPnQX5yzdfGiyasJ+qET/y662dPW5I5wOqVamUmZmRmVW5at1jhz71Raxh4QS5RkDljrcbtfqZB6i6XH1YdYIkMLmdW+JT1UjaxrjgCWVVba6l/MSVrgco4n9pE79VDeWzaf7QmjrixdY1CU5G4r6AGq0jq1rzoNtPOTFvFXAQ3/N2OHnwVu3Llr+bgsVyQ0P9b0PWNo0bxikmk+Ns8LtqH09PVNtHZjjdI7sMqrKRXuGV6lyu9i4LzH4M7KzK5OGg/GsppqrKry9Vi8Rvlc7YCa4hEG6+eq9Eh1QyZNLgFAg7skqMr96oE/dWITLivaz50f5bVVkWuw+cVZ3qFRDSlzQSK6l1Y2Y0Fo+HErhxv4jLve+b6GVyd4QtT3xvDWuqqapiE5PrGmCzs+pfFImwg2stSb5V7aTh7Kohtpd90Q/ZpazL7+j5NppVzbiqsvlsZ7VCZ5W+8V2L+EOL1YrWPMy4w/6KQAt2Ccn/OIaj/3B3HxSDXyKOzg56KXiXu/MdfdYIKsgU8rzRds5qL8f5OLG4oRihrAtZateH383KqiFx7g6XUUMlSVapM6T2+549OL5vTah6/k0GaN+zJ73UkCeqkMxtIll1OTfUdmIRnDCrgvYlglmlOw2KhlkV34bvs9hXIuOfdndbMdlyhZzHpz3635spRVhT/nk9amTdqDuHc7tKUy/joMHa7HXV0SSppN/z9Vfpuk1W+2e9h0K9FT35Ed5x/SVDNUOkvUfNHs6qXddh2EkrLn/gw3OGLgVr9JrHZp//p/smlvSvLz9enZ66W6TwPBJwVm2hPpbqhwzQPpx+oy9n4qyCByXoBqWsUudIk23j331favVGscgbLQKivVSIis+XJ0UaQPuLRc72T559+DVdX3yeC7SWhrVO/qYNeUEbvPBBf2rMSfpHhMLkp2++/ZlKnVDH0lHy8vk9Iki2lJ44I4qzyivYKWyNrEKQdV0wqrB+6eJlGyjKzUPT3q1w84ZNxhRdbfDKWeXt2mn2I2wdzg2TZFmlMkaTEOCsUrX9hlPe/FfGPviyX4P7I1JmHTK62F7x82dEJikwncOm/JsHyB6lDnzRNTfo52tYRSEn19SfsLPqAHm2Qj5um33JYmhlSlb5FDgqKhnnRQfrtEo1b3f1D+wa65eXklUGO17wOxuSZhWUbtLYl6yCBs54h83E8v6uvgCVUafnxF/jJ2aY7Fw59thERre1r1upf+zCjY+3EKnQYOjnW/j7jOzaMOVkx1yzg0cs3ek/9Tu+vxtfinozd+Xl5W1bcmDWWAzk7YpUJk/8cTvIt/7WQQ3diSkCNkbeKqJyx2d+9XuMi/LmDTLW46x5+oxNxmufN6e/uc7Qs1vlzHl/bPptyfMDW5gf4Myr8Aa3boDGudrnQQxvXxF5O/pQ29MYBFH1hi/Y5itdmPfBWUmsl2p1GHD7M7OXu77a+Ss/mnjn346Jq5mHyG7aonGs739VpcHBzRvXsl6mKDUbNz+4lvO5KlUy6jVtcaCr3g5k1G3SvGn9JPdZQnB4MiuiXvUDmzdraD29Sv0/09fhEIyRf68AAAAASUVORK5CYII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2" descr="data:image/png;base64,%20iVBORw0KGgoAAAANSUhEUgAAAIcAAACHCAMAAAF8PoquAAAAAXNSR0IArs4c6QAAAARnQU1BAACxjwv8YQUAAALrUExURf////j4+Ozs7N7e3tLS0sjIyL29vba2tq6urqqqqqampr6+vsrKytTU1OHh4e7u7vn5+f39/fDw8KysrHl5eVdXV0VFRTAwMBkZGQQEBAAAAAYGBh0dHTQ0NEdHR1paWoGBgbW1tdfX1/Pz8/7+/t3d3a+vr4aGhlVVVR8fHwkJCQMDAwwMDCYmJl9fX4yMjLe3t+fn59PT05iYmE1NTRoaGgICAgUFBSAgIKWlpdzc3Pv7++Pj45SUlA0NDRQUFFNTU+vr6/b29rS0tGBgYBgYGAEBAR4eHnJycsLCwqSkpD4+PgcHBwsLC0hISPf39+/v746Ojj8/P6enp6mpqTExMbm5uUJCQk9PT8zMzG5uboODg/z8/KGhoSQkJC4uLrq6ultbW3BwcDIyMsfHxwoKChISEpGRkeLi4ktLS0NDQ+Dg4LCwsBYWFikpKZ6ensHBwZmZmZWVlZycnBcXF6Ojo8nJyQ4ODiMjI9bW1jk5Oerq6u3t7VRUVH19fcXFxRAQEIiIiC8vL2VlZYeHh29vb21tbRMTE2tra8bGxisrK2pqaiEhITY2Npqamujo6IqKio+Pj0lJScPDwwgICPHx8Tc3N0pKSjo6OrOzs/X19ZOTk35+fmNjY3R0dKKiori4uMDAwGJiYhUVFZaWlr+/v3Z2dqurq0FBQdnZ2dvb262trYmJieTk5NjY2Nra2lxcXD09Pc3NzSIiImdnZ87Ozjg4ODw8PF5eXhEREd/f37KysjMzM2lpadHR0YSEhFBQUJKSkmZmZvT09ERERMvLyxwcHObm5oKCgru7u52dnQ8PDzs7O6CgoHd3d1FRUXV1dS0tLXFxcUZGRnt7e11dXTU1Nfr6+igoKCoqKs/Pz2FhYXNzc4WFhRsbG5+fn9XV1UBAQFJSUnp6erGxsZeXl2xsbHx8fCwsLFhYWPLy8ry8vCUlJenp6dDQ0CcnJ5ubm+Xl5cTExKioqE5OTouLi42NjUxMTAAAAGKj4eAAAAD5dFJOU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PmzeUYAAAAJcEhZcwAADsMAAA7DAcdvqGQAAAidSURBVGhD7Zs9svMsD4bTunKf3jPZkpeRJXhNqTyTKpPGTdb0IunGIBA/Tnye+YrvKo5BYIxBQgLnXApchSeylxEChwg25BiW0AVZEclfYbpeP1ry4kws4czzer0j6yDJI+qGSFxjyV2qHZdmyexlJFj56nrtBZxY/V1eQKK9DucJL+GMjR8gZPEMIRP49vh1Oed6C4kHYkOCrIMeqiWca0jcgLIkiFx6cn/dlXohNaiU65GA8te3pOjv5fJGFQcSJOG8Q8b1fR05F8P3Me6JOSiL2FAi3CFNQbEDAgupQIqHtO/eQH9EoymFh1BSI7dSwZ7IkJLnZcHVgotkDq7XBUKNlF0+uFr4Irk688qQEleFJ9SRjjnE3L5cOYvnRUYPCY0Ry2+SDy37Gg7KxBPvpxxZwRlnJJIqyMQsZLeCVdwJLRjC3m9NeAsG0ghD71DigVSj9B+ylEjBIckRs3Qgb4EarMYPl2ChQJbLCa4hSVYFVnyH6AXLWR1vnMytF42GlG8gQgrorSRl6LcUuGYw7hArfIm/GvgifzWQBwy1KmJir3aVZ/tBt1oVKbrjyqtpihT5q9XMvgR5Bwx5RChAKq3jzYGMwV2kXrxS+bZxp7vOeEHOh4YdYqBUCjHnHZxhIgHX3PWKS4lYv5ECUi4aDVxOmbFU0DeKZK8m2agNgmX7NHAu80m0BMatJE2A8OjVXs1zps+bIg3H+l5MV1hjhBrkWG7AQgKPCqZ+xohCNLFHjBlQpYtdRRSleKCIDieI2Mt1g3s9YTRdZsDEWjwQ5glqjCFz+AB45Iben/swz8P9xU5y94eyRDOQOCAgjMU7JzjG0AqyTJdiiisHIkJGqGhAQI0Z3yEBFOhqI2mFfBOSTMH35yjbMN+vB9zAjH7dZnpt1BHCZXKk8etFu6QWCCIZ76GEF2p0EPfkqXJfjslLG69t3wbBOTncXUgJqNME1QWXV+/TZzt63WDlQhqE0LUIanpYptSNeFa6M2arMCpjbaVkpM7PRa1/22K7gd3sfV9IgKQjUb1YvQJxpyGiMfJzng0O5AoUAcxRTfH1NBK5hqMAOYOsEcg1KCPWNfeWSSOQ5kTLeL5AxY00THWfyHIjTY9OTKxQWSPczZoi/k8zDjdvJ8+bsWVpcs9d+nqonS1vQFjzgMSmHun0eAO1cJo01+CemK/uqtudECpdyY28RKbGntJsWBTeB6WdmL4AZd0YjRx5ESF7nf7hDCRLiQrVulEGFLypi47GWp9oIQx6KHcLEDlkoSqZjJhc8LPRuEZvAomI1tcybPM2LC8e8d3cKCMEC4SAgMSRmnn08qhLQBJ7BfsEMQWVCR9dIkscbgMdUbtMETVAXUa2wsgILGmBugIJdETU44T0HRS96EBHajVAXYGWEiSFPl8Yb7DosSpoLC5PCcl+RKk1qrRBfWZTC3nn3soRrzbvpMVe4t4/VBuo0IEaxS/b0LfhyqC8B9zB/L+Nyrx07+70oZBqo3/brNyHaqNjTwZwg6D9bG8YrIbjoXvVu/OO9wduBHT4hDotUFtId8xdu4J8+UQK9MTC2hvTRCQbx3YjiUNnl4u0p/U6aWTBQqQDta5kUYWsnzIzlN6n7GMrinV4ix23ZOjpkeN4vFR33GbGjPq8asOAyOfHCqgVrhBg7WaKPL1ONEtStgOpJngT/3SKA/Yep0ZsdgRlhB9MSiOZnUpaewr1HMh4CPh11ny/xDUUyVoBKXImqBKBAg/ikprxS42I9G29AlaWQ6kQMLyzn9Wi40a5x9xghmh5deRDg0JgNpEs+I02ir3VnicFcqa2eEdRESQByB2NJSbEnhAEIDfmNMPPD7IByAuDmSAThEyApX0tENPT+Ij7ub57/eC/ZZymedsGYtvmafq3vZyGxV6eweO2bH/bo+luH+qarO/hD3ozDge6EPHu30a0GXoOq8qc0pfyd9pDLD/N0aRiyB8pxDRNThqJmP4FbGf+TSdKvNvreUwWQZ7H2r/R+sNeMH3289e9cHSMyVxbss+j9QGlEJX/AbW9tPWt4nNf5PcH3/J4LcOQbPiItTgk1oKx69S0HJ+x531/lqV19i93RsuT6QhwtD2N2cGntgqzdetYUJ8jenITm90kre/PZqr8OA8v+tXRLV+uTDPM1VWfq3rKc3gY+z3XpMOFj0h9Rxld2P1IOmKPhtP188aj5xFT0RT6nUGL4k+1Ih0px3y9B91tOp5hLDI7Zw1IcTgcCEtKM+c4bzhqA4Lji/KqfUaAGyg7cj7tKH/3PRY7tSnODRtvcTjOsxVPcUScp8l/twNsL/Qbpfj/Ue7jiUt6oGgSc9FozzSVQMlo7kX1+ItpsUMc4lP8rv/FnqeD8uj/236UxkN/a4zp/yZ0hJLB+P8AyPkbPS0tEu+iBp8YegSKu6NXcca6vggdpfgzk0+5qO+nD4eQn2Vb3Ctu7vwVpBjo0OJdPug429GVYyEa++LEZEH9j5RHngOdQkDPnNmRSmQoqlg7BztPR2pPgWkWtdhx4BipRjkmdPjdWi2Wdj352dOMtQ1BrIb1em5t/aEr46c23ES0YCr38xq2Yf9foZ1vju2npeP0M1ZBdTrh+3fPG3m+lrnHhlrfRiKSL6TK3fnTcPPwhClGBePBo/D0Q23yw0T+bx6HvfZUfXFle5hjvE9i4DAmyzWFD/ImB44+TZ+e2Lg3p9z0W9vN6mIRUfIb6TGIr7ZphW0eEpWPUxSVdrTPi9Rg3D6vz3If5h7jLat3TDXOmlQT38aGHf1ofgrWi/x3C2n5JAN0eS09Oe8vHF2rH71vl/qbx+1zpw/W0zTP90+7lfq8HBnjmum1dzaV8ej+7wZP+QPdD/347ocKhXDg2378EMiYEUy7H4Z+dP97cpHM/R8fj+QbyNdMKqY61o9H+BZ0CuPgW2+/HKxtvZ00Djlzl4NxI9gVtu1cLv8BI5ySjFvczLIAAAAASUVORK5CYII="/>
          <p:cNvSpPr>
            <a:spLocks noChangeAspect="1" noChangeArrowheads="1"/>
          </p:cNvSpPr>
          <p:nvPr/>
        </p:nvSpPr>
        <p:spPr bwMode="auto">
          <a:xfrm>
            <a:off x="2190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6" descr="data:image/png;base64,%20iVBORw0KGgoAAAANSUhEUgAAAaoAAACrCAMAAAF3fRhDAAAAAXNSR0IArs4c6QAAAARnQU1BAACxjwv8YQUAAAMAUExUR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LMw9IgAAAD/dFJOUwABAgMEBQYHCAkKCwwNDg8QERITFBUWFxgZGhscHR4fICEiIyQlJicoKSorLC0uLzAxMjM0NTY3ODk6Ozw9Pj9AQUJDREVGR0hJSktMTU5PUFFSU1RVVldYWVpbXF1eX2BhYmNkZWZnaGlqa2xtbm9wcXJzdHV2d3h5ent8fX5/gIGCg4SFhoeIiYqLjI2Oj5CRkpOUlZaXmJmam5ydnp+goaKjpKWmp6ipqqusra6vsLGys7S1tre4ubq7vL2+v8DBwsPExcbHyMnKy8zNzs/Q0dLT1NXW19jZ2tvc3d7f4OHi4+Tl5ufo6err7O3u7/Dx8vP09fb3+Pn6+/z9/usI2TUAAAAJcEhZcwAADsMAAA7DAcdvqGQAADMhSURBVHhe7Z0JnFdT//jPzLSoUdolKqlkSaopWZ48RcWvUJKtPE88RSU89l2IpweRJQmPrIUsqRDNE1LiIUslodAuksq0TtPM/X+2c+859577/X5nvjNmev1709xzPvfc5fM99557ls/5HGXyfgsJKNWmc2cJGXR2CZXneZdKUB3veRIygAQSMgGpL26V+mEglkDxDiN4X5kdBhFC/QH/eksYDuOATox/SQKYR3nqJ/gXPgyS0B/rMI7/IbvwMJ0KD6Pw6SLAv/CPhUrVIOG++Dd0GPzVia0Qb4I/xT0M2V7Mw/Cv522AQIqH/eJ5l4iAiD+sSM2TkKcuxj9+OsA/DLbGYSwB/MBy2eXtyITADj+pp043DmuOEgzBvyL49w3uaUgiTlUM6Ihm9NerpEbi4UWLx0BEqf/S/k/UFRDOfUGpt3ELkmOU2sbXwcMg4LWCv7CdC7echQH8twaeFPpvJyXy1DSlDqbr1OOr0Slmwp+5khCuTEeqRZ5aCIepItTM+5DSEnh97/v7ODUcVsSHwb/33iQhXk3lcAjBg8ZhYLFSGQtgO71Lq6x6SnXKyYFI7pEKLqRy9lOqPcRnUzKLzbIFnIWUU0g3KphhH5ewaomOAuHlEirOUYTsKZuj9oMwQUIJyhZfwLc8rxEk87y1WngVRQUMSSyQdlOPel4VSrbcF9JuPtT8Q5s6HBmjBXSUUo3xL6eiv8EfvcG/4aPorw7hg4pBjstmGvx1HoV/ECPKiXCDR43QAuso/Kt3wMYMqw9Ych0JrKOgDL4L00kU/jRXzSXBIpHQHzpqEf6B+Ie0H6HoASjV6m7HvyQAVvghSew97h/Fu4KwSAZ63joIfIthSUtgOGUgfQP6u5+asBUC38JL7GFxNFp9gPvPhtPBzd2SmwXCs5W6Uy0vpPR88KNYIOD/r12vquAtUgGxrIvKQOFkVWszSabCP/rCHSvHPuupZRjEkyjvMzoK/xXQUbhjA5RsdEI8gIDdw2ph/J/fw2udWwRFNIhen0pHwlEjP4KjlAdH0amelGPUhVdDvv4dAgsVFk85HXLwYf8KyqnL1CEoUEcrdZe69UVM7OIcffkQg2LkUShhKinhK+ZOepRb7IASFiNlbYkF8E1IJCGUMKWUBtZBe9i1RvEer51Sban2wVGl64EMJJRrdacNvFzEMorA04ZQeKN/hlza7OR9SnWkqIlSa2XrvlYAvMf4hiE1MSjXWKmvFYAfB1VAwRkQWkchz/uJqlYAnPugBhTymjQ5+BxIEr4W3QCUzkAGnkyuARUu2ppAuZFFgYMoHf80GNLXAijEQTu/alMYInwtFoauxbL/UfhvIjyKZKdQGEOpXEvtkkjSa/kRKOeRnKw2HKiBO1O61ksSSf1aOiTQvtSuNVMivWgrLz6F46+lvuIwFNKalK71mY7QVqQUDF3LCI8LghrjWlsoSISuxe8VBG6lgIF/LYNKdMzRHKGwsN6QUJCAxrVsCX5bMKRbBprV0WvREcCBEkemk8TLRygIzKU930NoIsmbsriQItU4QroNh8o8yqACXYDbRarSChC/xEmU6ouJLGRH6fMP6/QUeQqzfe1qEFLUO5cCu7zKczHdAErtHwJ7CvyUt6nJtIX4ThBl4f5peImVnge/EtVx9IF8SAv4JTyvPcZQtp83WBLgtap6UFHWu/wtbzK8FydjAGJ4rQ2UcNr1XmXcidDpTag8xXd8fz5DL0/3m+C1vPzJE72p7mvV8O6yrgWhmd60AVgC9hzonccJDfhKFNR7IPd/xC3+hnTSvt5hGD8YU27FEP0QQBP+DVfAkXwt9Qr8hvVpH1Z/3HTZ8byELKAF5myERcighEFPVDx0I9kSMSA5/VzJoITnSyQB/KF0nDJOHoUSniyRBFC6UrgUVIyTQelK4VJQd0nGJZTwT7kUl30SNqETlO6lAqDFC9SXGEXK6lL96BiJlO2letIxEtmjLlWJ5NTlVvUaOhNFp+lTC1qOzUMEK60IReT6fpi27Q6hjdeHdyq1ieM+IKLtA/pIQcsD9qHjOUxBbPdzmLYBvFciAVp2R2ifI61xAgpKdd4XBuDO7RIO0AlvSX4pOkMQ0u+GLwwo8mVVqT+E0cKblepR/2oKNmrS5Bi4cvRS9/hCCACxlwLZVNkC+wRBCuG51XUUJCFAEW8tBr/ksC9EWeRS1JfDwfVWOgrO9EOxlwqF/QBgX4pbIDqBbALRR34oyaUOp3A/W2hfSt4rrg5Y6Sh4hR9KcimO+O1Fljkv9TFFFGc7PBX6uaCdFErpUrtTuNT1FNEJX9y32hMcop0UKrVL3UARpS6irQ/vpGCpXWoJRSDwKwUEqQ1QuNQuRWFK8E8OItRQBShCl7qMgiQEKJLGpSTo7W5DMYTidCnuAmhFUvusHIFL/U6Bw0im+z94J704ctD2IEhSDUnoUsbe5qGkFIZLSd96V2vMR0LtpAySgyiE3SEBJDIvhbTWEZJLBC5lJBFiZCIN2t4IiVK+lLwmAXqnAR0h0vEcYUjybwqeRWHEealCP2QQFdXFZEq1kKi39AgWSMInOLyRIoDzUhzhINCW/mqJf2ZsQxL8hDLclsaWc/7HFFTSQMIOI5YXsJgjpBVUT6AZ6v2YodqSUKlM2d4O4l8achr9rPpQ/3nZIFcI+IvsKHU+p9M/Q+E3KUy/foH3NG5Wed5FuMVOtzNV7kQIPU/7c6Hpzyz2vI6wWeZ5N8ImN/fdi2FzXq56ktK9lAt/rvW8T2BDJ9fHXUUxCHjeY14V9ThFIV4PnjTYeqtoF56Zzgt0wP4ETzrlISVtTlQ3emo8nWgtybat8/fxYYDE6nmdOAZ/LvJ+5kANuhQ+VLhLLkWRlrw50StQ2G6HyA10KSiX4FJrvX1hJw/5e95gPAr4N8Ug4HnzlXoVQxju6vFbgJfyvEuNS13HvXRXc1MFDqUuAm8iadXC+z+8FJ0QoZN7/6Mwd6esF3HXIk6z27tHEtOlrlGgpvJuIMkHvGcGb/xL/UyXUk97VdaACE6I51XD8K8FHYV779b32sE7g0WrVJ73EtwQBFmrIV5j3JzLXeFyqarePXwpuMtVrNVp0MrAqA1aDqiv+Ti87BxvAgeuwEtBNbWoyBti59XTvHnSW6bzSi4FQU/Ngt8RWiBLIXolX0LAoVTu/TteHUoSv+yGS13m4ZuPQYwDlXmPfEd0Qv9SmJRlFFOqLpYqyCrpplfqI/6qXbPwXdqqHl+9pVROmw4dMNIqR+UAtENdsPBl3AxeMAv73XNy6PvaMEc14f3vw7+sjz5vS5Fi0IErj95KvzssIfdyakJE6ZIhp0OuEVl6yNgBAW9kck6VxIiI0kZOh8DTVgrIyRhq+CRBhiYIEaWNnA5JpbMwKaFhL5EmggcCGBGljZwOkQptmvCAkoBfyWTsEVr5Q0NAYC6TgD1DK6U6UU3uSxm1JU7o43MmftkN9hStHFwq10Co9R6wB2vFw5uMiDR7sFbc48qISFMxtGr08Kc7KP3SV/4qIuKACdhxqNRrk3z+hfEcDH1ARzAv0L5Jk16j5FGtTnvtq183rZz3VOR+npMDEakeMa+IEHiOBHI6hM5y2Pi5qzetX/TmIL+1aHKPJDXYuI7G3AhKYxTt1Hi1jDMsKLmpVVGPbRLSWENxaPiqscbXjKPWkUAiSA8cDjbZfCAl0XBjORGU7DeJAKMwXgytnPCYO/KKSJB6IiO4v5dYTQKJxPEwJUJqiSQRlHC5RADqPklXK28up1O6fUpUFxlhdD4sJ4FE4uG+Lunu1Kx98eEXjTzRUEo2kSBIqzMkEoWSJ9dKJxSbFMZ6QYqvlXcrJvs/iSAP0IEIm28wQ3RvoKHVzSLS3aCMiDQhrRZ3h2ZR5oVW2xEbb4CpFUuEZFqNxFZr80kSY661k91LxzFGQn/CRTiviBS1Mjvm1ogM+ZAkJdJqp3THIZ1ERuyvsiWESArCsHrxeyXTySsRMWJGRRyAghJpZX0fjhch8qmqJiFEEhCGgc4bIkorr0QkiBCZhPH0tcIZFD5KLZUQIB9P4mWRAbqfvxS1YqMcgvpMS0GrR0SKBIPCyO/6C5JlDHY+K7LS1OpFkQJUXpSCVjyiwkA0Q4Ix/IcPQkpPq9dECpBW3BHJUAJN6lqRfbVAgo8k4sIoZ0pRK+mQRkiroRJBxBqVSV0r0zxARN9INIzdt+bU6lqRICLSxGv1nkgB0gpn92gOpxRCyloNESHypcgAtikw2BWxrXJq9XeRICm3hY3aLH+HjYrzLhIIibQyf/ITRUY0EaF6QQTI9tu6hhq1glMr82fGUQmDeK14eIRgrUZKDMn3n8GjzHpIRCtvI1tEA/7AF3K/CLUVOZKgo8+plSoUEXFrFaXqXbsCh9USacWD0gRrZd0tNFwWzvwgT8KaqFZuaPYbYTznCazf3Fo9JyKLJFqJVSAiWrE5eiJS1Mrop35YRMgQkUUx6m93iggRkQVpRSafAqX0yRcpIIOV2kY5npWUSiJx+GcjdoqUuc8qh3yMwjOo3QOLRWhAWpl1M0roYzy13HmAWDVUwWju8qshEWCjDGUY5GuLP03LaBrPW0WGMj4iRaaISJgmYp/mKDWsK0JaiZAQEZJp1NOASZVVOwkCaMdrHrlEZbwqQeIPq68F6WbWDUNcJmmScfCZV48adesl3faXeImp0bLt4f7oVnKq1K6Nk7PCmO1GJ36lfc/BHJWCGvTSeTOnz/p0lUQFf4IA1BplG080RZazV8sgI/lZDTKTns/qiqExXh8eP2W4OVyZews9byDGeDoBQcPwcC628QQqo5EwjvgDmSjgIL4VMsqrOcQv+jDWRcLAmRjnQXHg+wYYvZHmW42HeDOMAvCJmIbbrpwM+AF/IaPuwkagATzmS9AkDGxgYkO9Sxf4Q7MxHoPHv8k7GMKeONy+iZWmIZZWVN7RaD0l4RF5gSyPHsmE3LobtGqJsWnQOK77PIZySKstKvNI+iQebGqlBzvhYwNa0YE04I7lx/vWVyKsVV2RA5RXmK3r5MU8FsI4P5bABnsW3jF/Ughfq69ojqpH49ThvKoJ8VclzPfmT798DCJtUCu0P1DqLxDtGmi1CW6bjDcpr5rCTupZAvjhHA0SzTEk0UTHPxtxZBNkP3y6JCsQ+Cq8gh1wxu+itYKW0yoycuyHMdiaWk2BuAQB7OqUIACR+YFWCj5c3wdabaBKNVQDSas5OtW+TDV+bgx2rP3knZmfbbRNI4JaVMYp1FmIPWvGgDdIHkO7GqM8Fq2wLg0P+mmwwT5Z2Jha4edJggDak0kQgMgcQ6vNnve5qRW1njayVm9LP4HWBXvkV0s4npZ0CEDdqvhGN8Waul+NREUzqBYkAgB+P9AKHzEfkMJfq7SA+G8ShA8PxOT94+6USoFW+EDWRaPQQCvdkTSVXg399bkAwtRtlWXUWh38g1IDcKH5tWkq2iaxP9x6S6/eY7BSAteSfp1b2h560c9+aQEC6kOimh9a70DB0x/wJ9Zgqbp1+BFHXrkdlcZT7fr36b3uoHoiPM+g1c7zLqMaxzbYb2ul1HDcMRUCeODEWkqdgwGZjwal7/UYjbKT3gaNrr6cRbFsvznh9035rX3Sag0qsVB2YXgK/iFolhPj2zFipNJ/JeJ9SsWSrhJtPBVj6ib6dD7ua6XUd1QGQmHKNvtQvUXbMZv6bc6/8/mp/337hVEXtE274rPnUOeu1bsXD0zN3kdPDCOOFFG6dJTzISJKm3clm9HaMAUkNfKQiNLF6Eg0iqa0CGzEJ4gkMZIYuV5E6XKHnA8RUZrwRGHmApElRNIiKeZuUtCzkBA0N9NBJs0LIkyIJEWoPlwKnCvnA0pHK/iCG7QXaSIkKZLCvM2UwEqKUDpaaStMZpBIEyFJEf7EpY/Rwi0drX6WszGpGFJKUuQ0EaXLSXI+wO5OKinwGTc4RaSJkKRIhdXK7FA3huoSIEmRCquVeZPeOyJLiKRFKq5WRles0T2TAEmMVFytAsvbX9BFXnIkNVKBtVKVXqDGlFlRyDxLDDmBniLT8NWJiqyVC7kGIpMHfESM7GlaGaP9Y0SkETGyp2llDJRYXX2AiJE9TSu/v1amGhuIGNmDtQqPnogY2atVIspBq+Ei0ogYKT+tMs56i3s8/5hzey2REed9NhI3ncVYGXiF5BMh9Lwx9jqfd06aJBM+RYyQVg3vmb1y0/qv3x4WHkU74SU5EHhdZEQPEQIv0sSksFZVBk3/ev3G5XPH05BtlI6hPtybqB/+gDOexQ8v9c1HhnktmwQTnIQLSAw5TdUcK0Fk19mcQjhGxIhlRBIM4IjrD1urweYdvBGyYQHqm/aVTNHqDf6ACWlljNEWW6ve70tAk+f3sAIyLEH8IDLCtG04HgWmVreErx/uIzJtvlyQVuxnkuB2aDG0cnA1J0KMkbLAbho5SIQImS0ZWjlYb9n06O7cWEirIyQC8JuanlamdYNIkDdFRJjDu9RRmlgrr8h4Yw37mxhIK6MlwgYtaWpl2KuIALGmq9UQIUIjM0m0Ys8MBI6NJYG0MgaKebgoXa2C0QuJI+RdV2NaBdOIQzKtvK/ouBQSAmWkld/4lDjyoIiI4mvFo+Sh6YoFH44fZ05FEcpIKzKoD6WkGSiaEmjFxfM1EkEKxZDQtMxFtlMHdESroYc3rFfbmHVzW+MmTZo0bXXKxeLURMQJ0PUDiSKm3VeJtKK5BkaNJxitNif5TO0pIzsRrQjDfCxBPRAoGoGz4Y+cJVFGRhUkhtBjoUmm1XenZkCdqK/lvgrvDT3Za/rjcYxhGepbsaanlXj0Ds073sQyiSFWIy2xVmt8f8rs0Vc4xbJGMbt4fZfunrdDRGlpVWDYuHUWGcH2OBJBUtfKnNZimijNUOhjXfOzpCAMf0YiSUsra878dBEifIxEEKPKkVgrq86u134goN4tIeBTSUEY9TY94E52NUyxtbJaIua9LiOJRBCrQZ2yVmhl4lNXGbMArC4iw45eJGnlld2+smeqABJGrFnjqWt1n0iRE825d7gUhc8cEQIiKUWtzFugBo+EkaGUQkhdK+NBgg/5hRICfLsUJJgFSBYiSOlpZd4C1UcljGgfNkTqWpmnmG9WxP1MAQyzQZ77CZSeVuY8IrLrkDBiDfeVTKttVsyYwmuY9fo/XulpRYaQAlVnJIxIbYsphlamcU9gVIOQp3iEHTMxvjlo2Wh1HAokjFjWASXWSjtyI/4498BKlfbvY0674I4XpGy0ooa7hBGjgpOGVup1CcYgTsSBP0erkuaVSBE0T7O0jGD08ZWhVsYtWBM6SqbV5xg35xqFmUdHMKWnlTnVhbQyKt0pt0RsrYxZSWI0dbrEolgLQJWhVsYc+eA9BlLXypzT0ZVF1kwzgzm8WyhDrYwJ8lZdIHWttKk9otsH+4VdRRAhRz7u2q1xupABfjG0mi0RxJyHkLJWZievUZswW4/MrLB9uzuvjClt7PAwQMRIEq2ukAji+7YEUtZqswgR9gaHHCcSzYabgxJd49aKV7UgjGXXCBEjtlZmjYm0MiYEeL9TEsZ848NaaU8WCDrK9PFthc3eRG/mRWYfeIBbK9PAOvRLiBRJopWZ1BtBEsS03IxqFXSy2e6BRajUBBEAO93zTwG3VsZ0Uu87kakL6a9IkWRaWYMX09kdydl2z1xUK6/oCvR3dehCiTJkM02IAIm3jXZrdZeIiOUtlKrabkrRGtolQiSZVj0kJmz4cMbXEvRxaOXEL23MMQkROXBrZbaVfIqtVYbEEpCiVkHDo7pIEBE5cGtlvRKaJFqZvyJOewJMfzhuUtQq+DCYWlkudixitLLmVQtJtMKVIzV6IRCJxkMTQJNqZXjrNX+7PPMraBEZ6WFOFplJRCtrZgYt0qjpJTJxmRsP+eQJvX8R/NnqiOnYagu5UXUQGZUTzMqKENHK6o1QJ4gUGSAyXMsxITSebXpVc2B6UwmvrrT0TGfp3lp2A5YlrzGyqolohesjBJhmoUHl0XC7oikw7IloBNWw/DY+/xpr7AtgJ/4BRetnDwivCijLZREiYnhxRJOIVrzilcb8GhjjqLZtObBC/SAhgKa2GU6HD5ghAR+e+GNiz6oWXvbnkyGm/YCIhLZhr8PoHdjS6icSaMzmt6nvCZaLt63dlakVWR/eLxGgkepizbN/zjHf9qSw4wVmWzfZD/Qj7+REpPwfarSQtr4hX3JaSoxhh3KaRSJF2BWC5og5Mki44x0qyb+VVPn5BeSf+UOJ5ecX4uvfei63N3cvPDdayIXmv1v8mOK8pCrHD75t9Mirz2mb6jymOLIatW7T2PG7x5CRXW9fZ7FtTpRxYNSN9yCWy93HEvavsCcQctvvQCa37kkYQzrA+i8/eGvmnMVm0xIwPEeEbL6jJuCOtzYrmaG4vT9Z6ljnAsGBspYTsTUo8LPONR2eaIupdljQfq3rdEfMwvJq66vBdy3jYRw73zqxmtpvdu4seXCxkskhdWZubmTSQvWJuAjl7w/xLdWfgoXaTi4AlfpvLjD9AXmzM+CkvfF8fqO7+Xu5H/LcjgPfxm6h38Wg2RgnDl3QcIcndjS3SJSGqCsFjWC9EBavXAM8QOtaiFskHKOVFQCvsOvFiO9LB3+rzMDU41tyuSYR6WzFztHLqC9Dd1OiGVwd2GYE7r+oBiZhBKMmIkYo3gQCha9P3+2hPzezQizzs3nYcldRSCsUSm04qtX3uJeOwVqusXSotwsHtiQM4Hc90EqPdGut8GNbtG4FfbxsV4+PUjqD8CAqjp7gx4j6cPBRy4OPfxYN66FzfjRH2YX3dtB8UyuuyfKSIhGt0EXqBlwKoM0qOBJV3IGL0JyGd/kLBGDTRdUaiBdbxFoNl36n3ng42YWAVui2m+aQ5+AuqAPghrGr1cAzsgOg+FbtEwkYDMIvJPwHhJvSmbQd5tGGVnBH8BOy0dTlIa3Q9aL2atWUmjQbJYbdnnDj8Bd+OXbtdbaZV+K3g/MKjUzFhURd733s8KMURCSvgmF8fq/wp9RTRLDiJ0FVB8IL1IPw1/fQFWiF/YxYgSRpOK9w8Dko0D6FmN9mhTDUsuAvaYU9xKsNrbDUwieUtULzRkoFsAdEEGgobiBigKvgPKfwOvwt8MzBxGb4YQuxl2iLxAFfqynosAMit2MkrBXIZ0kQgNhbEuR1jA2tsG+seqBVz8Xw/IOYtMI+D8sG2dIKnlwToz9KOmXf4NhE7pU8gYXAbRDDEz0iccDXCrad1NOS3SGtcPBZDN8AtNsMVkvF+90/0ApbQW0DrXrjwzJHtEKHqTSaXEm8dmRYXbmFNwStxbONUQEqZpCTuKW2im46sLVGF+14A0Y/u9YKf2Puh8Lx35BW2NA/UcI8HznoCECvKc0DrdCs+LigtOhN/bJ3cWmBQfqG6gmqdcItvsK8RbPeev8HYzwJMFq+NWkY+Xw0c/Kb5uwaBf6JKwtEawUb/JrBr4FGXiGt0PFKUEbh1zpwCvc3iO0TaIV+ag4184qy6STKKxSQnZDWKjvJSCMj40EMVkbm4eUCj3YbsfTDKaoSB0SrZrCZO3nyZBxygWIh/F7BY4TltwBpgmEeeE0LjffqIQgZpQWW61gM44oldTAVjUnV79mzB3aOQjBu7CrA9+LLD+JqND5aAHJyZAKgO+kHaWGcwFZCtDKastiUD5fsk0Ec+IjA4lsvAodf/AWBVqjPnJBWitwboVb4rGhP4RCktRl5wcF4fLPjZmz9C6JXVHv4u5sHC6hDDYJYKeRqcMYNohWWTkUEBOA84bzCc/HKQKp2D+6V5I9DHexir+VrlY3dWNlhrcS2uw4Z+ctIChrmszeS/rQzDi7VAezkPJdrGPCK04jlW/27D6aFL9H4iDpBPz3tkBMm+DUmtJ1k1Y+EUHfMq919+/fvT2tQI3TpqSc16/42dkuQG8uPL+rxd3LSiA6tYDNq4EjK8YvMGhNrxX128ASh+8N8KDDqYq1WW0lnO0caGcOrtd+6pK4V0y8E+3oPuju1VvBHv30Q/ALziggyLHhQsK5lejylT5eEASwdUStdBhLUB4zvhdHdZHw0D4+MQDDTrSncMs65gmO+n7Pd2tfJAXqqvmiF77Iu/7EXoY52KGg8hkfpLwh1IXX3B3d4eoxEvOcox1Gry02tqN5Hb7v/vL1pt+/6fWKZgMOl5+ljfepNWrjgNervJjpOnL/4k3H0sRWy75m3+JO74RYqd8zpUOXInBzfJ22Vjjk5dRvgWlaA5Uai4fhPv5l7tb6ZZv/5dPFnz8kCqrT2VU6wEAKco77KhFP7E6mGffCx/PCdX//i69m+yZJB5Radr3rk1RkzXh9/bbcW/D7sJUzNiz8Isn/NmJh5XyUjI+Izk7E72sudTGNpIxNrgkW5c1bIXSQUKg86FtgvKTEfWctcqAKAVSIHkaZsOXJCdD4hUDhadqdPsDirRXgSbHljusYNKIp8W8oPYzqDzbygByA9LKulAN8nYAXB9kmjKTKGmcqZS81OXxujlzctqH8simVdXQHoI/dlUxS0/suZ6rbXJpvSWQzTcu5q4C9DXEFwO7IuIkv3ikAH222YTemsxmrNYjfoK7srCm57lyJaibci0NL2W2dTSl+TmKyyDaXKH7fBVaG9skt5kmByxk+6TyxN9mZV6VAj1nVzfjAskB57s6qUqG6sGWnyC/eVlwJ7s6rUOM5RC9xlLOmTLnuzqhQ5ZIw9njenW+omccnZm1WlTKOBY6fOnpM78dbj47PpdRnVsvGWmF32UfZmVTlwa9j4mHkusWfgvVlVDgx0m2PfmdjacW9WlQO93Ya+rmFCg71ZVQ70NN1aBYRnUIfYm1XlwN6s2mPYm1XpU/XAY874x1W3jrz7rttvHD6gR+t6SaY1HNSP5/kWE16/LUL8grJEKlmVVfuQDp27dftrx0MbxE5OL2NSyapKDQ7t9NduJ5+Y07Je2JVxUjIbnjN9jd1+Ff746eke5lLkROU6OcPfWYsGbIHzwt6cPkzgC65vCuaiIaxlfRJmVWbjAW+v3SoiYddvS+7uEPZjYdHHXLvcJHZRLbSYdbAteMwSZlV2u9u+/M00ZQZ2rV9wa5sUcyznSadZhMnPj3Y7qtNJ/YaOfPyVuWvMnzzIqg4iCRFYFveOdUoaizXCG5NVvVT2+dOs6Zo2u3IDo/Iwh34hiUL8Gjst0Jx/a7A+GI+PyaqjVcuRXyd4WLe/nawkr9wrqZPlhARZ1cach+NTFExMOKNMsqro69BD6uL709wl+X62x1Ofr9zeSoBD3Itarg1GDt1Z5cW9vyZLTo3/4DSJzKEuLkFWHelsLBUGjkDL6K1KjR2jnNN8Y1xM58Y6LNnfmGFnsCYYk4vJqtTYcY97NvLxhkOnkhJk1eHO9b5304ICRLlmFdzJHdHJo2qS7AzxWqzlzn44wSjKqqDETCur4Nn+N0+wMmlpGqGXmCCrWjmLht1BgnLOKiilogZe/5FdISZEl00Qsp+UJDYr9CrbaWeV5/0WMhnMvFN2pEmQE4c6x4ELggGrcs8qz7svXIMfJztCjI2tN1YzfGobLJcpzUDaWeV5T5ruerJNH1fpsGdllTffWHUbeUTkIUbH+q/4U7LKW6KnIyrVyHYFZrB1Ut92DfFGqzTqNCSFIjJwrZY0q/oUekV5P//0w4r1292V1vytwo5dkquWWUZpZJW3ElfqDxgj4hAjY2tif05Weat1FbSWXu04RP694QLiBJzZ52brN1NG9TU+v0mzKuA6d/36UtkdQ7KsyvvfxPtH3HrXI1OWxlv6et53Vj08JquCsiJM+lm1Zf5LY+645Y6HJi90djkIephVO3AI8R5PKLQ51a13dP5F+llVsj5ApOibixuaL8K+w+JNSHPN2l1MVrlumkkrq4qWDDnAHBvfp9di2RNlBhXVrX+UqM089wSbTs7G24ZI92PLcsuqD09wVMPbxHREeN6/JAUSk1XhpQsDSp5Vhbnk6itEE9NXrMVtuHugRGw2hxf31Bh+xAzCXtHK7a26O86GY7gkCJNvWPrHZFW86XaJs2q443EirpMEYTZ3hNfOfbUf5dAIhzvn4c0LX7q8siq+6+z8kK8lzYtBqykmq6z1SyxKmlUJBkHivJSN20fVMFYLMQi8HYSo6ex9+l94km15FYAJejlvCE121gTum2OyKv5OyiCrFE3Fj7K9icp296agmyEntd+RFBazZa9PxXur2JOOgxF+iRCTVcNkd5SyyKq+bqsgb6jKsjxh+6yKGzI5ytn3bri4YSpiVvVzW7F95HezxWSVtXyORVlkVabzl/O8N5T6qwRtdsQ9SpdLAotN4hA5oCJm1T4xTkX9wjsmq6zVcyzKIqtsx+wBK6EF7HYhutLwtGzwl9DYKhP4stJUxKzKMpa1Mijw/drGZJU1+mxRJlkV0x+LfqH+4vYGs/MqR73XXLQxYBP7xzOpgNUKlYkOkKLsZl8/QExWWX2PFmWSVVfGjA7jvr/HfMh2vNzazK2Mw15wF/bi5d6iIr5Vme6iZbd/+zFZZS3eZPGnZ5XqZ7mattn46evPPDVh8hxjVcYQ206hk9hUyKxCf2BRgqwyHGqb/MlZFbfaNu89dJ1ES8B3OXwOmwpZALrnvQZZZa0MEvAnf6ucrSGqVhDZMQOgyXnGPZhTIasVtsNoTZBVN7g7o//U3grVMKZvearsV+o40ydhyiw6VA4PUyGzyv28BlkV0/f0aKmPAifKqltiBm1Ml0Snx3+OYljsKxmhQmbVTElkE2TVcW4LyE9inQ2VQVa1/EbShMgPzokcPqUYo+iFzwaeAaMUI6uudFtYlv6knSz3cjFBVlWOGQ6PNPA1pZ9VVeIWyvhPxJVh41HfxFTdLbZPTfRhBIpRrRjqHv90mFWZlCSr5koimyCrzCXYTN6Lc45X6llVNca8w9vhKMAOHr9c9saR9+rZ2gNuPDFv1c2y26Svaz0sz5sTbVeblCSrguUETIys6ursi/E8WRwhQjW3jVPSrCrqJLtD7PuWJIgwOjLA1SZ+zLhw/cJ3Jww/PMUpFcUoAI9ZK3tDnC/73ZQgqyq5DbOMrFLuzPS8111q17wqJmeTZpXnLevj6A8fEGtsPy8yh/10d9qi6Sf73mJTpBhZle1YmgspdPzswbNVkqxyW/GYWeXuuwa23x76Vuw7LL70SSGrgK8H4cqRPvX+Hd8RsSbilK6l8/kueizJvCoXxcgqciruZK5ZpGe1v+mbtdr/cMmyyj13wsyqyu6PD5E3+cpujatXrVK96RkjPk5Y/0otq5ANb917zbCLLxvxXMKvzha9OqBPhtsf7GOyu1gUJ6v6u2vrSOH6r2a8POWDBSvy6LdZE7gqLklWud0UmlmlGsfbz6VO6lmVEgXGOk7CPm7HSC7TmqQUJ6sy3TZTDtLLqsruIYTd1nDPsTFfzuJQulm1zuHrLTu8+iJTIs+9MVnlqgGGF7NMQJpZ5Z50vNtaS0N1dc+ZKg6lmlVvu6YM7RPTRxaYN6dOzEyQO2S3TdWnZH8ykmfV6bLbRW13QVvYQ/YL7qesOKwMutvSzaqtMaPxtM6Wg41XJpxD68I9v6pwlOwOUTfGwX0YI6scK8MiF8huF0e4TZYK7cV+4Zsd0xJOmdXBAi5u37Up83zcos21aYEgJ0uHFWMpTsA9a7HIWprYoJq5Hkg8Rlbh6kEOEnnGPd09MloU9U/fOmY5kRRZg6tAMTHT11Pj5QZyFgfZxnpwUXZ+O23cbQPa1U4lz9xzgWWlFxe93B8SGyOrXItjA0/JbhdXxAyvuqYPHJNKTbBw7Nm8EGEIYy6w03Z58fkx60+YbLnRanZFaeuuWoTZvvix89rEr6ge6wb9Bdnt4rSlkigeY5LtBSIKEXhbiBK3wPzTst8me0RiTwMbH28G77Zz6OjXoKJyk4gsvm2kao5I+GiueyhxtxpT9dLk69AKBcueOy7GXjDmoY+1BCVqXhzTcUHsXnv/MUEXbsyw9i8Jnp+4XqOFsj9CdvfX3SNYvz3ehXtw2zvbGZt9b+8ZE0Vk8R1Nsql56hRX0bP754eOT2FBoCqdRy4o7mzCLc+0jXQlQjXqkn84uLi3I6nNPp1HvPj5JrOoyl/14Qt392sc6jI5dZCc02JQZGl3g3MGSyqbQecnKh5UldYX3vP09I++/nHl8m8/fevpUf1bGOPedc92nHPQhX6nSkY/x20O7htcsNrh5985btK0mbPenf7S4/8aenydpD8QkNnu1Zjex6Tsnpjg+1dyUrnr/w9pP6u4b5PNXGs9/72UGeelMpyYhLsSDwXupTQ4pkQWMBHe3VtglTWXxTQ3vK2zxw49vmlt+YpmZO9/eK+bnl4QM0sJeJ4TBmS2GXjzmLF3X3FmM0cuVj+2/1V3jXl09G3DereKHWVp0G3QjfeOffiOy87UhhxZlZBw067L+MfGjX8wtChKBiWtlMIQTlbz3sNG3P/oA7dc3F1W4A+o0rrfZSMeGDvmjivOax+qf/C9IK5rZAa7Kp/35Lhxj13EcgO5w5A2Vdqfd+XIMeNG3zS4u10HwJWWHXwW6xW92pnOdp/nbThZUhBZl5t2oNvfOc7IrhZjeUFon93fDA75kFCZR7+CC68HFN4Ed7Q/L8W/zvZQdSyfbkEriTNXkdDwQOOkep9P7AHVbcGYQ+0bl9k9HIWrRhn+E2S1bqFgw5xLjKnumTeTdNeVEK42nsI/hNdCyuHut+mB3746Ny0nkc+mJ32lDnP2YS4JXM+4aO9u/9wnu5Fzw5+//H/Knqqjae3bCD+dJQmQhs9E394H4P2uz6Ysq6wB7IP0szPdqqrz4rYFxkLgUTo6vHHIQF7Whe7xkLwbdI+oY7pCwdu6lZ55Iwl2opGcZJXnvWyPprfjK0zTPkQGOju5t4kGzk7tRckq324bDFn5HxGnhtvux1Z33atXe5/pp/Fu3yTx949fe+ieJ2Ys8jNlpbbiqup3cP0+95GLe/e9+qWF8OTHZVVVftOQR8yiIHlWtfCtyVbNuGvA6eff8RY+05xVvf3x8y1fTR9379gp833nArsvphSSVQXvvzz13U9+9J+/1TxU6cwqr8gaUrKzqrfYAxWtePjEBpUrN+j6qF5ZdAMty+XMR3xpE4NLfkd4VnZCycGt+HWnSlxpq8dGeqrrt6cE/Rx1btItuuup0G8rxeO2O4xS8aBJ6BPJlVXmFFnTMYlkVbwvg+Hy1Kw8M6i9Zh77FTmg0r3rG4cHrvkrn6/HR2bQfXJWbZUlaap21naG5KBSZxXmTZBVnrfMnyMEinLfFWeVnofykKF07SdQUjC7D34lnb3NScwlAZc9RGHgQq4eF3/510tc00AMXFeFS+3b5T7QPryLFDz/4V0WjqwaRS3Cadw3v8Vw4pAsq27ja+52DZzguuS4L9zrfqb0NOVixM4qYD/xDzgd3v+4rILCxy+mjazKkrkNPwTmI8RxL/TTvSNOI7wlsc4KBedQ6cbAWqPq0yLb+c6pxvdDW2/Mj5q6D+LyJv8w1VD0vd5V+Y9m1WB6I39vVeV/tOfHoEc3SQF4Kn/Ti4yn3EdMt3ZGp2424brOTnymIlmlaoq/gpudBeAvQ3hcrkBPWTUKQLGV+jGBeYSx/rvBqsTGs12ck3y+lr3IvuY3cO0zPbg2ux+PA+W51hsTJcfoAc5Zzu9lJKu68a1cotQR7Fn6A/8xS5JVj9Fu71ZHTVcbuZIPlhAyrPE+aBTNKnUif3g/OtiVVRt6q27cof4D/75BVlV9nkJezNgrETf29cuVcVWLGme5R7QLzpEETK37LKfcy7AmX597r5YGo6QBQ7k4mqnupm2MZ6NwVh3G1viT0U/IORT0ntAVNJ5hHpdVjf5Luz3bsoKpz8458s06qaYx7fIWHuLMqsP4YVzTSWXeQKFQVqms2yjovYSjUZJVU+uoGmz4tqEPnQX5yzdfGiyasJ+qET/y662dPW5I5wOqVamUmZmRmVW5at1jhz71Raxh4QS5RkDljrcbtfqZB6i6XH1YdYIkMLmdW+JT1UjaxrjgCWVVba6l/MSVrgco4n9pE79VDeWzaf7QmjrixdY1CU5G4r6AGq0jq1rzoNtPOTFvFXAQ3/N2OHnwVu3Llr+bgsVyQ0P9b0PWNo0bxikmk+Ns8LtqH09PVNtHZjjdI7sMqrKRXuGV6lyu9i4LzH4M7KzK5OGg/GsppqrKry9Vi8Rvlc7YCa4hEG6+eq9Eh1QyZNLgFAg7skqMr96oE/dWITLivaz50f5bVVkWuw+cVZ3qFRDSlzQSK6l1Y2Y0Fo+HErhxv4jLve+b6GVyd4QtT3xvDWuqqapiE5PrGmCzs+pfFImwg2stSb5V7aTh7Kohtpd90Q/ZpazL7+j5NppVzbiqsvlsZ7VCZ5W+8V2L+EOL1YrWPMy4w/6KQAt2Ccn/OIaj/3B3HxSDXyKOzg56KXiXu/MdfdYIKsgU8rzRds5qL8f5OLG4oRihrAtZateH383KqiFx7g6XUUMlSVapM6T2+549OL5vTah6/k0GaN+zJ73UkCeqkMxtIll1OTfUdmIRnDCrgvYlglmlOw2KhlkV34bvs9hXIuOfdndbMdlyhZzHpz3635spRVhT/nk9amTdqDuHc7tKUy/joMHa7HXV0SSppN/z9Vfpuk1W+2e9h0K9FT35Ed5x/SVDNUOkvUfNHs6qXddh2EkrLn/gw3OGLgVr9JrHZp//p/smlvSvLz9enZ66W6TwPBJwVm2hPpbqhwzQPpx+oy9n4qyCByXoBqWsUudIk23j331favVGscgbLQKivVSIis+XJ0UaQPuLRc72T559+DVdX3yeC7SWhrVO/qYNeUEbvPBBf2rMSfpHhMLkp2++/ZlKnVDH0lHy8vk9Iki2lJ44I4qzyivYKWyNrEKQdV0wqrB+6eJlGyjKzUPT3q1w84ZNxhRdbfDKWeXt2mn2I2wdzg2TZFmlMkaTEOCsUrX9hlPe/FfGPviyX4P7I1JmHTK62F7x82dEJikwncOm/JsHyB6lDnzRNTfo52tYRSEn19SfsLPqAHm2Qj5um33JYmhlSlb5FDgqKhnnRQfrtEo1b3f1D+wa65eXklUGO17wOxuSZhWUbtLYl6yCBs54h83E8v6uvgCVUafnxF/jJ2aY7Fw59thERre1r1upf+zCjY+3EKnQYOjnW/j7jOzaMOVkx1yzg0cs3ek/9Tu+vxtfinozd+Xl5W1bcmDWWAzk7YpUJk/8cTvIt/7WQQ3diSkCNkbeKqJyx2d+9XuMi/LmDTLW46x5+oxNxmufN6e/uc7Qs1vlzHl/bPptyfMDW5gf4Myr8Aa3boDGudrnQQxvXxF5O/pQ29MYBFH1hi/Y5itdmPfBWUmsl2p1GHD7M7OXu77a+Ss/mnjn346Jq5mHyG7aonGs739VpcHBzRvXsl6mKDUbNz+4lvO5KlUy6jVtcaCr3g5k1G3SvGn9JPdZQnB4MiuiXvUDmzdraD29Sv0/09fhEIyRf68AAAAASUVORK5CYII=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5" descr="data:image/png;base64,%20iVBORw0KGgoAAAANSUhEUgAAAIcAAACHCAMAAAF8PoquAAAAAXNSR0IArs4c6QAAAARnQU1BAACxjwv8YQUAAALrUExURf////j4+Ozs7N7e3tLS0sjIyL29vba2tq6urqqqqqampr6+vsrKytTU1OHh4e7u7vn5+f39/fDw8KysrHl5eVdXV0VFRTAwMBkZGQQEBAAAAAYGBh0dHTQ0NEdHR1paWoGBgbW1tdfX1/Pz8/7+/t3d3a+vr4aGhlVVVR8fHwkJCQMDAwwMDCYmJl9fX4yMjLe3t+fn59PT05iYmE1NTRoaGgICAgUFBSAgIKWlpdzc3Pv7++Pj45SUlA0NDRQUFFNTU+vr6/b29rS0tGBgYBgYGAEBAR4eHnJycsLCwqSkpD4+PgcHBwsLC0hISPf39+/v746Ojj8/P6enp6mpqTExMbm5uUJCQk9PT8zMzG5uboODg/z8/KGhoSQkJC4uLrq6ultbW3BwcDIyMsfHxwoKChISEpGRkeLi4ktLS0NDQ+Dg4LCwsBYWFikpKZ6ensHBwZmZmZWVlZycnBcXF6Ojo8nJyQ4ODiMjI9bW1jk5Oerq6u3t7VRUVH19fcXFxRAQEIiIiC8vL2VlZYeHh29vb21tbRMTE2tra8bGxisrK2pqaiEhITY2Npqamujo6IqKio+Pj0lJScPDwwgICPHx8Tc3N0pKSjo6OrOzs/X19ZOTk35+fmNjY3R0dKKiori4uMDAwGJiYhUVFZaWlr+/v3Z2dqurq0FBQdnZ2dvb262trYmJieTk5NjY2Nra2lxcXD09Pc3NzSIiImdnZ87Ozjg4ODw8PF5eXhEREd/f37KysjMzM2lpadHR0YSEhFBQUJKSkmZmZvT09ERERMvLyxwcHObm5oKCgru7u52dnQ8PDzs7O6CgoHd3d1FRUXV1dS0tLXFxcUZGRnt7e11dXTU1Nfr6+igoKCoqKs/Pz2FhYXNzc4WFhRsbG5+fn9XV1UBAQFJSUnp6erGxsZeXl2xsbHx8fCwsLFhYWPLy8ry8vCUlJenp6dDQ0CcnJ5ubm+Xl5cTExKioqE5OTouLi42NjUxMTAAAAGKj4eAAAAD5dFJOU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PmzeUYAAAAJcEhZcwAADsMAAA7DAcdvqGQAAAidSURBVGhD7Zs9svMsD4bTunKf3jPZkpeRJXhNqTyTKpPGTdb0IunGIBA/Tnye+YrvKo5BYIxBQgLnXApchSeylxEChwg25BiW0AVZEclfYbpeP1ry4kws4czzer0j6yDJI+qGSFxjyV2qHZdmyexlJFj56nrtBZxY/V1eQKK9DucJL+GMjR8gZPEMIRP49vh1Oed6C4kHYkOCrIMeqiWca0jcgLIkiFx6cn/dlXohNaiU65GA8te3pOjv5fJGFQcSJOG8Q8b1fR05F8P3Me6JOSiL2FAi3CFNQbEDAgupQIqHtO/eQH9EoymFh1BSI7dSwZ7IkJLnZcHVgotkDq7XBUKNlF0+uFr4Irk688qQEleFJ9SRjjnE3L5cOYvnRUYPCY0Ry2+SDy37Gg7KxBPvpxxZwRlnJJIqyMQsZLeCVdwJLRjC3m9NeAsG0ghD71DigVSj9B+ylEjBIckRs3Qgb4EarMYPl2ChQJbLCa4hSVYFVnyH6AXLWR1vnMytF42GlG8gQgrorSRl6LcUuGYw7hArfIm/GvgifzWQBwy1KmJir3aVZ/tBt1oVKbrjyqtpihT5q9XMvgR5Bwx5RChAKq3jzYGMwV2kXrxS+bZxp7vOeEHOh4YdYqBUCjHnHZxhIgHX3PWKS4lYv5ECUi4aDVxOmbFU0DeKZK8m2agNgmX7NHAu80m0BMatJE2A8OjVXs1zps+bIg3H+l5MV1hjhBrkWG7AQgKPCqZ+xohCNLFHjBlQpYtdRRSleKCIDieI2Mt1g3s9YTRdZsDEWjwQ5glqjCFz+AB45Iben/swz8P9xU5y94eyRDOQOCAgjMU7JzjG0AqyTJdiiisHIkJGqGhAQI0Z3yEBFOhqI2mFfBOSTMH35yjbMN+vB9zAjH7dZnpt1BHCZXKk8etFu6QWCCIZ76GEF2p0EPfkqXJfjslLG69t3wbBOTncXUgJqNME1QWXV+/TZzt63WDlQhqE0LUIanpYptSNeFa6M2arMCpjbaVkpM7PRa1/22K7gd3sfV9IgKQjUb1YvQJxpyGiMfJzng0O5AoUAcxRTfH1NBK5hqMAOYOsEcg1KCPWNfeWSSOQ5kTLeL5AxY00THWfyHIjTY9OTKxQWSPczZoi/k8zDjdvJ8+bsWVpcs9d+nqonS1vQFjzgMSmHun0eAO1cJo01+CemK/uqtudECpdyY28RKbGntJsWBTeB6WdmL4AZd0YjRx5ESF7nf7hDCRLiQrVulEGFLypi47GWp9oIQx6KHcLEDlkoSqZjJhc8LPRuEZvAomI1tcybPM2LC8e8d3cKCMEC4SAgMSRmnn08qhLQBJ7BfsEMQWVCR9dIkscbgMdUbtMETVAXUa2wsgILGmBugIJdETU44T0HRS96EBHajVAXYGWEiSFPl8Yb7DosSpoLC5PCcl+RKk1qrRBfWZTC3nn3soRrzbvpMVe4t4/VBuo0IEaxS/b0LfhyqC8B9zB/L+Nyrx07+70oZBqo3/brNyHaqNjTwZwg6D9bG8YrIbjoXvVu/OO9wduBHT4hDotUFtId8xdu4J8+UQK9MTC2hvTRCQbx3YjiUNnl4u0p/U6aWTBQqQDta5kUYWsnzIzlN6n7GMrinV4ix23ZOjpkeN4vFR33GbGjPq8asOAyOfHCqgVrhBg7WaKPL1ONEtStgOpJngT/3SKA/Yep0ZsdgRlhB9MSiOZnUpaewr1HMh4CPh11ny/xDUUyVoBKXImqBKBAg/ikprxS42I9G29AlaWQ6kQMLyzn9Wi40a5x9xghmh5deRDg0JgNpEs+I02ir3VnicFcqa2eEdRESQByB2NJSbEnhAEIDfmNMPPD7IByAuDmSAThEyApX0tENPT+Ij7ub57/eC/ZZymedsGYtvmafq3vZyGxV6eweO2bH/bo+luH+qarO/hD3ozDge6EPHu30a0GXoOq8qc0pfyd9pDLD/N0aRiyB8pxDRNThqJmP4FbGf+TSdKvNvreUwWQZ7H2r/R+sNeMH3289e9cHSMyVxbss+j9QGlEJX/AbW9tPWt4nNf5PcH3/J4LcOQbPiItTgk1oKx69S0HJ+x531/lqV19i93RsuT6QhwtD2N2cGntgqzdetYUJ8jenITm90kre/PZqr8OA8v+tXRLV+uTDPM1VWfq3rKc3gY+z3XpMOFj0h9Rxld2P1IOmKPhtP188aj5xFT0RT6nUGL4k+1Ih0px3y9B91tOp5hLDI7Zw1IcTgcCEtKM+c4bzhqA4Lji/KqfUaAGyg7cj7tKH/3PRY7tSnODRtvcTjOsxVPcUScp8l/twNsL/Qbpfj/Ue7jiUt6oGgSc9FozzSVQMlo7kX1+ItpsUMc4lP8rv/FnqeD8uj/236UxkN/a4zp/yZ0hJLB+P8AyPkbPS0tEu+iBp8YegSKu6NXcca6vggdpfgzk0+5qO+nD4eQn2Vb3Ctu7vwVpBjo0OJdPug429GVYyEa++LEZEH9j5RHngOdQkDPnNmRSmQoqlg7BztPR2pPgWkWtdhx4BipRjkmdPjdWi2Wdj352dOMtQ1BrIb1em5t/aEr46c23ES0YCr38xq2Yf9foZ1vju2npeP0M1ZBdTrh+3fPG3m+lrnHhlrfRiKSL6TK3fnTcPPwhClGBePBo/D0Q23yw0T+bx6HvfZUfXFle5hjvE9i4DAmyzWFD/ImB44+TZ+e2Lg3p9z0W9vN6mIRUfIb6TGIr7ZphW0eEpWPUxSVdrTPi9Rg3D6vz3If5h7jLat3TDXOmlQT38aGHf1ofgrWi/x3C2n5JAN0eS09Oe8vHF2rH71vl/qbx+1zpw/W0zTP90+7lfq8HBnjmum1dzaV8ej+7wZP+QPdD/347ocKhXDg2378EMiYEUy7H4Z+dP97cpHM/R8fj+QbyNdMKqY61o9H+BZ0CuPgW2+/HKxtvZ00Djlzl4NxI9gVtu1cLv8BI5ySjFvczLIAAAAASUVORK5CYII="/>
          <p:cNvSpPr>
            <a:spLocks noChangeAspect="1" noChangeArrowheads="1"/>
          </p:cNvSpPr>
          <p:nvPr/>
        </p:nvSpPr>
        <p:spPr bwMode="auto">
          <a:xfrm>
            <a:off x="3714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9" descr="data:image/png;base64,%20iVBORw0KGgoAAAANSUhEUgAAAaoAAACrCAMAAAF3fRhDAAAAAXNSR0IArs4c6QAAAARnQU1BAACxjwv8YQUAAAMAUExUR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LMw9IgAAAD/dFJOUwABAgMEBQYHCAkKCwwNDg8QERITFBUWFxgZGhscHR4fICEiIyQlJicoKSorLC0uLzAxMjM0NTY3ODk6Ozw9Pj9AQUJDREVGR0hJSktMTU5PUFFSU1RVVldYWVpbXF1eX2BhYmNkZWZnaGlqa2xtbm9wcXJzdHV2d3h5ent8fX5/gIGCg4SFhoeIiYqLjI2Oj5CRkpOUlZaXmJmam5ydnp+goaKjpKWmp6ipqqusra6vsLGys7S1tre4ubq7vL2+v8DBwsPExcbHyMnKy8zNzs/Q0dLT1NXW19jZ2tvc3d7f4OHi4+Tl5ufo6err7O3u7/Dx8vP09fb3+Pn6+/z9/usI2TUAAAAJcEhZcwAADsMAAA7DAcdvqGQAADMhSURBVHhe7Z0JnFdT//jPzLSoUdolKqlkSaopWZ48RcWvUJKtPE88RSU89l2IpweRJQmPrIUsqRDNE1LiIUslodAuksq0TtPM/X+2c+859577/X5nvjNmev1709xzPvfc5fM99557ls/5HGXyfgsJKNWmc2cJGXR2CZXneZdKUB3veRIygAQSMgGpL26V+mEglkDxDiN4X5kdBhFC/QH/eksYDuOATox/SQKYR3nqJ/gXPgyS0B/rMI7/IbvwMJ0KD6Pw6SLAv/CPhUrVIOG++Dd0GPzVia0Qb4I/xT0M2V7Mw/Cv522AQIqH/eJ5l4iAiD+sSM2TkKcuxj9+OsA/DLbGYSwB/MBy2eXtyITADj+pp043DmuOEgzBvyL49w3uaUgiTlUM6Ihm9NerpEbi4UWLx0BEqf/S/k/UFRDOfUGpt3ELkmOU2sbXwcMg4LWCv7CdC7echQH8twaeFPpvJyXy1DSlDqbr1OOr0Slmwp+5khCuTEeqRZ5aCIepItTM+5DSEnh97/v7ODUcVsSHwb/33iQhXk3lcAjBg8ZhYLFSGQtgO71Lq6x6SnXKyYFI7pEKLqRy9lOqPcRnUzKLzbIFnIWUU0g3KphhH5ewaomOAuHlEirOUYTsKZuj9oMwQUIJyhZfwLc8rxEk87y1WngVRQUMSSyQdlOPel4VSrbcF9JuPtT8Q5s6HBmjBXSUUo3xL6eiv8EfvcG/4aPorw7hg4pBjstmGvx1HoV/ECPKiXCDR43QAuso/Kt3wMYMqw9Ych0JrKOgDL4L00kU/jRXzSXBIpHQHzpqEf6B+Ie0H6HoASjV6m7HvyQAVvghSew97h/Fu4KwSAZ63joIfIthSUtgOGUgfQP6u5+asBUC38JL7GFxNFp9gPvPhtPBzd2SmwXCs5W6Uy0vpPR88KNYIOD/r12vquAtUgGxrIvKQOFkVWszSabCP/rCHSvHPuupZRjEkyjvMzoK/xXQUbhjA5RsdEI8gIDdw2ph/J/fw2udWwRFNIhen0pHwlEjP4KjlAdH0amelGPUhVdDvv4dAgsVFk85HXLwYf8KyqnL1CEoUEcrdZe69UVM7OIcffkQg2LkUShhKinhK+ZOepRb7IASFiNlbYkF8E1IJCGUMKWUBtZBe9i1RvEer51Sban2wVGl64EMJJRrdacNvFzEMorA04ZQeKN/hlza7OR9SnWkqIlSa2XrvlYAvMf4hiE1MSjXWKmvFYAfB1VAwRkQWkchz/uJqlYAnPugBhTymjQ5+BxIEr4W3QCUzkAGnkyuARUu2ppAuZFFgYMoHf80GNLXAijEQTu/alMYInwtFoauxbL/UfhvIjyKZKdQGEOpXEvtkkjSa/kRKOeRnKw2HKiBO1O61ksSSf1aOiTQvtSuNVMivWgrLz6F46+lvuIwFNKalK71mY7QVqQUDF3LCI8LghrjWlsoSISuxe8VBG6lgIF/LYNKdMzRHKGwsN6QUJCAxrVsCX5bMKRbBprV0WvREcCBEkemk8TLRygIzKU930NoIsmbsriQItU4QroNh8o8yqACXYDbRarSChC/xEmU6ouJLGRH6fMP6/QUeQqzfe1qEFLUO5cCu7zKczHdAErtHwJ7CvyUt6nJtIX4ThBl4f5peImVnge/EtVx9IF8SAv4JTyvPcZQtp83WBLgtap6UFHWu/wtbzK8FydjAGJ4rQ2UcNr1XmXcidDpTag8xXd8fz5DL0/3m+C1vPzJE72p7mvV8O6yrgWhmd60AVgC9hzonccJDfhKFNR7IPd/xC3+hnTSvt5hGD8YU27FEP0QQBP+DVfAkXwt9Qr8hvVpH1Z/3HTZ8byELKAF5myERcighEFPVDx0I9kSMSA5/VzJoITnSyQB/KF0nDJOHoUSniyRBFC6UrgUVIyTQelK4VJQd0nGJZTwT7kUl30SNqETlO6lAqDFC9SXGEXK6lL96BiJlO2letIxEtmjLlWJ5NTlVvUaOhNFp+lTC1qOzUMEK60IReT6fpi27Q6hjdeHdyq1ieM+IKLtA/pIQcsD9qHjOUxBbPdzmLYBvFciAVp2R2ifI61xAgpKdd4XBuDO7RIO0AlvSX4pOkMQ0u+GLwwo8mVVqT+E0cKblepR/2oKNmrS5Bi4cvRS9/hCCACxlwLZVNkC+wRBCuG51XUUJCFAEW8tBr/ksC9EWeRS1JfDwfVWOgrO9EOxlwqF/QBgX4pbIDqBbALRR34oyaUOp3A/W2hfSt4rrg5Y6Sh4hR9KcimO+O1Fljkv9TFFFGc7PBX6uaCdFErpUrtTuNT1FNEJX9y32hMcop0UKrVL3UARpS6irQ/vpGCpXWoJRSDwKwUEqQ1QuNQuRWFK8E8OItRQBShCl7qMgiQEKJLGpSTo7W5DMYTidCnuAmhFUvusHIFL/U6Bw0im+z94J704ctD2IEhSDUnoUsbe5qGkFIZLSd96V2vMR0LtpAySgyiE3SEBJDIvhbTWEZJLBC5lJBFiZCIN2t4IiVK+lLwmAXqnAR0h0vEcYUjybwqeRWHEealCP2QQFdXFZEq1kKi39AgWSMInOLyRIoDzUhzhINCW/mqJf2ZsQxL8hDLclsaWc/7HFFTSQMIOI5YXsJgjpBVUT6AZ6v2YodqSUKlM2d4O4l8achr9rPpQ/3nZIFcI+IvsKHU+p9M/Q+E3KUy/foH3NG5Wed5FuMVOtzNV7kQIPU/7c6Hpzyz2vI6wWeZ5N8ImN/fdi2FzXq56ktK9lAt/rvW8T2BDJ9fHXUUxCHjeY14V9ThFIV4PnjTYeqtoF56Zzgt0wP4ETzrlISVtTlQ3emo8nWgtybat8/fxYYDE6nmdOAZ/LvJ+5kANuhQ+VLhLLkWRlrw50StQ2G6HyA10KSiX4FJrvX1hJw/5e95gPAr4N8Ug4HnzlXoVQxju6vFbgJfyvEuNS13HvXRXc1MFDqUuAm8iadXC+z+8FJ0QoZN7/6Mwd6esF3HXIk6z27tHEtOlrlGgpvJuIMkHvGcGb/xL/UyXUk97VdaACE6I51XD8K8FHYV779b32sE7g0WrVJ73EtwQBFmrIV5j3JzLXeFyqarePXwpuMtVrNVp0MrAqA1aDqiv+Ti87BxvAgeuwEtBNbWoyBti59XTvHnSW6bzSi4FQU/Ngt8RWiBLIXolX0LAoVTu/TteHUoSv+yGS13m4ZuPQYwDlXmPfEd0Qv9SmJRlFFOqLpYqyCrpplfqI/6qXbPwXdqqHl+9pVROmw4dMNIqR+UAtENdsPBl3AxeMAv73XNy6PvaMEc14f3vw7+sjz5vS5Fi0IErj95KvzssIfdyakJE6ZIhp0OuEVl6yNgBAW9kck6VxIiI0kZOh8DTVgrIyRhq+CRBhiYIEaWNnA5JpbMwKaFhL5EmggcCGBGljZwOkQptmvCAkoBfyWTsEVr5Q0NAYC6TgD1DK6U6UU3uSxm1JU7o43MmftkN9hStHFwq10Co9R6wB2vFw5uMiDR7sFbc48qISFMxtGr08Kc7KP3SV/4qIuKACdhxqNRrk3z+hfEcDH1ARzAv0L5Jk16j5FGtTnvtq183rZz3VOR+npMDEakeMa+IEHiOBHI6hM5y2Pi5qzetX/TmIL+1aHKPJDXYuI7G3AhKYxTt1Hi1jDMsKLmpVVGPbRLSWENxaPiqscbXjKPWkUAiSA8cDjbZfCAl0XBjORGU7DeJAKMwXgytnPCYO/KKSJB6IiO4v5dYTQKJxPEwJUJqiSQRlHC5RADqPklXK28up1O6fUpUFxlhdD4sJ4FE4uG+Lunu1Kx98eEXjTzRUEo2kSBIqzMkEoWSJ9dKJxSbFMZ6QYqvlXcrJvs/iSAP0IEIm28wQ3RvoKHVzSLS3aCMiDQhrRZ3h2ZR5oVW2xEbb4CpFUuEZFqNxFZr80kSY661k91LxzFGQn/CRTiviBS1Mjvm1ogM+ZAkJdJqp3THIZ1ERuyvsiWESArCsHrxeyXTySsRMWJGRRyAghJpZX0fjhch8qmqJiFEEhCGgc4bIkorr0QkiBCZhPH0tcIZFD5KLZUQIB9P4mWRAbqfvxS1YqMcgvpMS0GrR0SKBIPCyO/6C5JlDHY+K7LS1OpFkQJUXpSCVjyiwkA0Q4Ix/IcPQkpPq9dECpBW3BHJUAJN6lqRfbVAgo8k4sIoZ0pRK+mQRkiroRJBxBqVSV0r0zxARN9INIzdt+bU6lqRICLSxGv1nkgB0gpn92gOpxRCyloNESHypcgAtikw2BWxrXJq9XeRICm3hY3aLH+HjYrzLhIIibQyf/ITRUY0EaF6QQTI9tu6hhq1glMr82fGUQmDeK14eIRgrUZKDMn3n8GjzHpIRCtvI1tEA/7AF3K/CLUVOZKgo8+plSoUEXFrFaXqXbsCh9USacWD0gRrZd0tNFwWzvwgT8KaqFZuaPYbYTznCazf3Fo9JyKLJFqJVSAiWrE5eiJS1Mrop35YRMgQkUUx6m93iggRkQVpRSafAqX0yRcpIIOV2kY5npWUSiJx+GcjdoqUuc8qh3yMwjOo3QOLRWhAWpl1M0roYzy13HmAWDVUwWju8qshEWCjDGUY5GuLP03LaBrPW0WGMj4iRaaISJgmYp/mKDWsK0JaiZAQEZJp1NOASZVVOwkCaMdrHrlEZbwqQeIPq68F6WbWDUNcJmmScfCZV48adesl3faXeImp0bLt4f7oVnKq1K6Nk7PCmO1GJ36lfc/BHJWCGvTSeTOnz/p0lUQFf4IA1BplG080RZazV8sgI/lZDTKTns/qiqExXh8eP2W4OVyZews9byDGeDoBQcPwcC628QQqo5EwjvgDmSjgIL4VMsqrOcQv+jDWRcLAmRjnQXHg+wYYvZHmW42HeDOMAvCJmIbbrpwM+AF/IaPuwkagATzmS9AkDGxgYkO9Sxf4Q7MxHoPHv8k7GMKeONy+iZWmIZZWVN7RaD0l4RF5gSyPHsmE3LobtGqJsWnQOK77PIZySKstKvNI+iQebGqlBzvhYwNa0YE04I7lx/vWVyKsVV2RA5RXmK3r5MU8FsI4P5bABnsW3jF/Ughfq69ojqpH49ThvKoJ8VclzPfmT798DCJtUCu0P1DqLxDtGmi1CW6bjDcpr5rCTupZAvjhHA0SzTEk0UTHPxtxZBNkP3y6JCsQ+Cq8gh1wxu+itYKW0yoycuyHMdiaWk2BuAQB7OqUIACR+YFWCj5c3wdabaBKNVQDSas5OtW+TDV+bgx2rP3knZmfbbRNI4JaVMYp1FmIPWvGgDdIHkO7GqM8Fq2wLg0P+mmwwT5Z2Jha4edJggDak0kQgMgcQ6vNnve5qRW1njayVm9LP4HWBXvkV0s4npZ0CEDdqvhGN8Waul+NREUzqBYkAgB+P9AKHzEfkMJfq7SA+G8ShA8PxOT94+6USoFW+EDWRaPQQCvdkTSVXg399bkAwtRtlWXUWh38g1IDcKH5tWkq2iaxP9x6S6/eY7BSAteSfp1b2h560c9+aQEC6kOimh9a70DB0x/wJ9Zgqbp1+BFHXrkdlcZT7fr36b3uoHoiPM+g1c7zLqMaxzbYb2ul1HDcMRUCeODEWkqdgwGZjwal7/UYjbKT3gaNrr6cRbFsvznh9035rX3Sag0qsVB2YXgK/iFolhPj2zFipNJ/JeJ9SsWSrhJtPBVj6ib6dD7ua6XUd1QGQmHKNvtQvUXbMZv6bc6/8/mp/337hVEXtE274rPnUOeu1bsXD0zN3kdPDCOOFFG6dJTzISJKm3clm9HaMAUkNfKQiNLF6Eg0iqa0CGzEJ4gkMZIYuV5E6XKHnA8RUZrwRGHmApElRNIiKeZuUtCzkBA0N9NBJs0LIkyIJEWoPlwKnCvnA0pHK/iCG7QXaSIkKZLCvM2UwEqKUDpaaStMZpBIEyFJEf7EpY/Rwi0drX6WszGpGFJKUuQ0EaXLSXI+wO5OKinwGTc4RaSJkKRIhdXK7FA3huoSIEmRCquVeZPeOyJLiKRFKq5WRles0T2TAEmMVFytAsvbX9BFXnIkNVKBtVKVXqDGlFlRyDxLDDmBniLT8NWJiqyVC7kGIpMHfESM7GlaGaP9Y0SkETGyp2llDJRYXX2AiJE9TSu/v1amGhuIGNmDtQqPnogY2atVIspBq+Ei0ogYKT+tMs56i3s8/5hzey2REed9NhI3ncVYGXiF5BMh9Lwx9jqfd06aJBM+RYyQVg3vmb1y0/qv3x4WHkU74SU5EHhdZEQPEQIv0sSksFZVBk3/ev3G5XPH05BtlI6hPtybqB/+gDOexQ8v9c1HhnktmwQTnIQLSAw5TdUcK0Fk19mcQjhGxIhlRBIM4IjrD1urweYdvBGyYQHqm/aVTNHqDf6ACWlljNEWW6ve70tAk+f3sAIyLEH8IDLCtG04HgWmVreErx/uIzJtvlyQVuxnkuB2aDG0cnA1J0KMkbLAbho5SIQImS0ZWjlYb9n06O7cWEirIyQC8JuanlamdYNIkDdFRJjDu9RRmlgrr8h4Yw37mxhIK6MlwgYtaWpl2KuIALGmq9UQIUIjM0m0Ys8MBI6NJYG0MgaKebgoXa2C0QuJI+RdV2NaBdOIQzKtvK/ouBQSAmWkld/4lDjyoIiI4mvFo+Sh6YoFH44fZ05FEcpIKzKoD6WkGSiaEmjFxfM1EkEKxZDQtMxFtlMHdESroYc3rFfbmHVzW+MmTZo0bXXKxeLURMQJ0PUDiSKm3VeJtKK5BkaNJxitNif5TO0pIzsRrQjDfCxBPRAoGoGz4Y+cJVFGRhUkhtBjoUmm1XenZkCdqK/lvgrvDT3Za/rjcYxhGepbsaanlXj0Ds073sQyiSFWIy2xVmt8f8rs0Vc4xbJGMbt4fZfunrdDRGlpVWDYuHUWGcH2OBJBUtfKnNZimijNUOhjXfOzpCAMf0YiSUsra878dBEifIxEEKPKkVgrq86u134goN4tIeBTSUEY9TY94E52NUyxtbJaIua9LiOJRBCrQZ2yVmhl4lNXGbMArC4iw45eJGnlld2+smeqABJGrFnjqWt1n0iRE825d7gUhc8cEQIiKUWtzFugBo+EkaGUQkhdK+NBgg/5hRICfLsUJJgFSBYiSOlpZd4C1UcljGgfNkTqWpmnmG9WxP1MAQyzQZ77CZSeVuY8IrLrkDBiDfeVTKttVsyYwmuY9fo/XulpRYaQAlVnJIxIbYsphlamcU9gVIOQp3iEHTMxvjlo2Wh1HAokjFjWASXWSjtyI/4498BKlfbvY0674I4XpGy0ooa7hBGjgpOGVup1CcYgTsSBP0erkuaVSBE0T7O0jGD08ZWhVsYtWBM6SqbV5xg35xqFmUdHMKWnlTnVhbQyKt0pt0RsrYxZSWI0dbrEolgLQJWhVsYc+eA9BlLXypzT0ZVF1kwzgzm8WyhDrYwJ8lZdIHWttKk9otsH+4VdRRAhRz7u2q1xupABfjG0mi0RxJyHkLJWZievUZswW4/MrLB9uzuvjClt7PAwQMRIEq2ukAji+7YEUtZqswgR9gaHHCcSzYabgxJd49aKV7UgjGXXCBEjtlZmjYm0MiYEeL9TEsZ848NaaU8WCDrK9PFthc3eRG/mRWYfeIBbK9PAOvRLiBRJopWZ1BtBEsS03IxqFXSy2e6BRajUBBEAO93zTwG3VsZ0Uu87kakL6a9IkWRaWYMX09kdydl2z1xUK6/oCvR3dehCiTJkM02IAIm3jXZrdZeIiOUtlKrabkrRGtolQiSZVj0kJmz4cMbXEvRxaOXEL23MMQkROXBrZbaVfIqtVYbEEpCiVkHDo7pIEBE5cGtlvRKaJFqZvyJOewJMfzhuUtQq+DCYWlkudixitLLmVQtJtMKVIzV6IRCJxkMTQJNqZXjrNX+7PPMraBEZ6WFOFplJRCtrZgYt0qjpJTJxmRsP+eQJvX8R/NnqiOnYagu5UXUQGZUTzMqKENHK6o1QJ4gUGSAyXMsxITSebXpVc2B6UwmvrrT0TGfp3lp2A5YlrzGyqolohesjBJhmoUHl0XC7oikw7IloBNWw/DY+/xpr7AtgJ/4BRetnDwivCijLZREiYnhxRJOIVrzilcb8GhjjqLZtObBC/SAhgKa2GU6HD5ghAR+e+GNiz6oWXvbnkyGm/YCIhLZhr8PoHdjS6icSaMzmt6nvCZaLt63dlakVWR/eLxGgkepizbN/zjHf9qSw4wVmWzfZD/Qj7+REpPwfarSQtr4hX3JaSoxhh3KaRSJF2BWC5og5Mki44x0qyb+VVPn5BeSf+UOJ5ecX4uvfei63N3cvPDdayIXmv1v8mOK8pCrHD75t9Mirz2mb6jymOLIatW7T2PG7x5CRXW9fZ7FtTpRxYNSN9yCWy93HEvavsCcQctvvQCa37kkYQzrA+i8/eGvmnMVm0xIwPEeEbL6jJuCOtzYrmaG4vT9Z6ljnAsGBspYTsTUo8LPONR2eaIupdljQfq3rdEfMwvJq66vBdy3jYRw73zqxmtpvdu4seXCxkskhdWZubmTSQvWJuAjl7w/xLdWfgoXaTi4AlfpvLjD9AXmzM+CkvfF8fqO7+Xu5H/LcjgPfxm6h38Wg2RgnDl3QcIcndjS3SJSGqCsFjWC9EBavXAM8QOtaiFskHKOVFQCvsOvFiO9LB3+rzMDU41tyuSYR6WzFztHLqC9Dd1OiGVwd2GYE7r+oBiZhBKMmIkYo3gQCha9P3+2hPzezQizzs3nYcldRSCsUSm04qtX3uJeOwVqusXSotwsHtiQM4Hc90EqPdGut8GNbtG4FfbxsV4+PUjqD8CAqjp7gx4j6cPBRy4OPfxYN66FzfjRH2YX3dtB8UyuuyfKSIhGt0EXqBlwKoM0qOBJV3IGL0JyGd/kLBGDTRdUaiBdbxFoNl36n3ng42YWAVui2m+aQ5+AuqAPghrGr1cAzsgOg+FbtEwkYDMIvJPwHhJvSmbQd5tGGVnBH8BOy0dTlIa3Q9aL2atWUmjQbJYbdnnDj8Bd+OXbtdbaZV+K3g/MKjUzFhURd733s8KMURCSvgmF8fq/wp9RTRLDiJ0FVB8IL1IPw1/fQFWiF/YxYgSRpOK9w8Dko0D6FmN9mhTDUsuAvaYU9xKsNrbDUwieUtULzRkoFsAdEEGgobiBigKvgPKfwOvwt8MzBxGb4YQuxl2iLxAFfqynosAMit2MkrBXIZ0kQgNhbEuR1jA2tsG+seqBVz8Xw/IOYtMI+D8sG2dIKnlwToz9KOmXf4NhE7pU8gYXAbRDDEz0iccDXCrad1NOS3SGtcPBZDN8AtNsMVkvF+90/0ApbQW0DrXrjwzJHtEKHqTSaXEm8dmRYXbmFNwStxbONUQEqZpCTuKW2im46sLVGF+14A0Y/u9YKf2Puh8Lx35BW2NA/UcI8HznoCECvKc0DrdCs+LigtOhN/bJ3cWmBQfqG6gmqdcItvsK8RbPeev8HYzwJMFq+NWkY+Xw0c/Kb5uwaBf6JKwtEawUb/JrBr4FGXiGt0PFKUEbh1zpwCvc3iO0TaIV+ag4184qy6STKKxSQnZDWKjvJSCMj40EMVkbm4eUCj3YbsfTDKaoSB0SrZrCZO3nyZBxygWIh/F7BY4TltwBpgmEeeE0LjffqIQgZpQWW61gM44oldTAVjUnV79mzB3aOQjBu7CrA9+LLD+JqND5aAHJyZAKgO+kHaWGcwFZCtDKastiUD5fsk0Ec+IjA4lsvAodf/AWBVqjPnJBWitwboVb4rGhP4RCktRl5wcF4fLPjZmz9C6JXVHv4u5sHC6hDDYJYKeRqcMYNohWWTkUEBOA84bzCc/HKQKp2D+6V5I9DHexir+VrlY3dWNlhrcS2uw4Z+ctIChrmszeS/rQzDi7VAezkPJdrGPCK04jlW/27D6aFL9H4iDpBPz3tkBMm+DUmtJ1k1Y+EUHfMq919+/fvT2tQI3TpqSc16/42dkuQG8uPL+rxd3LSiA6tYDNq4EjK8YvMGhNrxX128ASh+8N8KDDqYq1WW0lnO0caGcOrtd+6pK4V0y8E+3oPuju1VvBHv30Q/ALziggyLHhQsK5lejylT5eEASwdUStdBhLUB4zvhdHdZHw0D4+MQDDTrSncMs65gmO+n7Pd2tfJAXqqvmiF77Iu/7EXoY52KGg8hkfpLwh1IXX3B3d4eoxEvOcox1Gry02tqN5Hb7v/vL1pt+/6fWKZgMOl5+ljfepNWrjgNervJjpOnL/4k3H0sRWy75m3+JO74RYqd8zpUOXInBzfJ22Vjjk5dRvgWlaA5Uai4fhPv5l7tb6ZZv/5dPFnz8kCqrT2VU6wEAKco77KhFP7E6mGffCx/PCdX//i69m+yZJB5Radr3rk1RkzXh9/bbcW/D7sJUzNiz8Isn/NmJh5XyUjI+Izk7E72sudTGNpIxNrgkW5c1bIXSQUKg86FtgvKTEfWctcqAKAVSIHkaZsOXJCdD4hUDhadqdPsDirRXgSbHljusYNKIp8W8oPYzqDzbygByA9LKulAN8nYAXB9kmjKTKGmcqZS81OXxujlzctqH8simVdXQHoI/dlUxS0/suZ6rbXJpvSWQzTcu5q4C9DXEFwO7IuIkv3ikAH222YTemsxmrNYjfoK7srCm57lyJaibci0NL2W2dTSl+TmKyyDaXKH7fBVaG9skt5kmByxk+6TyxN9mZV6VAj1nVzfjAskB57s6qUqG6sGWnyC/eVlwJ7s6rUOM5RC9xlLOmTLnuzqhQ5ZIw9njenW+omccnZm1WlTKOBY6fOnpM78dbj47PpdRnVsvGWmF32UfZmVTlwa9j4mHkusWfgvVlVDgx0m2PfmdjacW9WlQO93Ya+rmFCg71ZVQ70NN1aBYRnUIfYm1XlwN6s2mPYm1XpU/XAY874x1W3jrz7rttvHD6gR+t6SaY1HNSP5/kWE16/LUL8grJEKlmVVfuQDp27dftrx0MbxE5OL2NSyapKDQ7t9NduJ5+Y07Je2JVxUjIbnjN9jd1+Ff746eke5lLkROU6OcPfWYsGbIHzwt6cPkzgC65vCuaiIaxlfRJmVWbjAW+v3SoiYddvS+7uEPZjYdHHXLvcJHZRLbSYdbAteMwSZlV2u9u+/M00ZQZ2rV9wa5sUcyznSadZhMnPj3Y7qtNJ/YaOfPyVuWvMnzzIqg4iCRFYFveOdUoaizXCG5NVvVT2+dOs6Zo2u3IDo/Iwh34hiUL8Gjst0Jx/a7A+GI+PyaqjVcuRXyd4WLe/nawkr9wrqZPlhARZ1cach+NTFExMOKNMsqro69BD6uL709wl+X62x1Ofr9zeSoBD3Itarg1GDt1Z5cW9vyZLTo3/4DSJzKEuLkFWHelsLBUGjkDL6K1KjR2jnNN8Y1xM58Y6LNnfmGFnsCYYk4vJqtTYcY97NvLxhkOnkhJk1eHO9b5304ICRLlmFdzJHdHJo2qS7AzxWqzlzn44wSjKqqDETCur4Nn+N0+wMmlpGqGXmCCrWjmLht1BgnLOKiilogZe/5FdISZEl00Qsp+UJDYr9CrbaWeV5/0WMhnMvFN2pEmQE4c6x4ELggGrcs8qz7svXIMfJztCjI2tN1YzfGobLJcpzUDaWeV5T5ruerJNH1fpsGdllTffWHUbeUTkIUbH+q/4U7LKW6KnIyrVyHYFZrB1Ut92DfFGqzTqNCSFIjJwrZY0q/oUekV5P//0w4r1292V1vytwo5dkquWWUZpZJW3ElfqDxgj4hAjY2tif05Weat1FbSWXu04RP694QLiBJzZ52brN1NG9TU+v0mzKuA6d/36UtkdQ7KsyvvfxPtH3HrXI1OWxlv6et53Vj08JquCsiJM+lm1Zf5LY+645Y6HJi90djkIephVO3AI8R5PKLQ51a13dP5F+llVsj5ApOibixuaL8K+w+JNSHPN2l1MVrlumkkrq4qWDDnAHBvfp9di2RNlBhXVrX+UqM089wSbTs7G24ZI92PLcsuqD09wVMPbxHREeN6/JAUSk1XhpQsDSp5Vhbnk6itEE9NXrMVtuHugRGw2hxf31Bh+xAzCXtHK7a26O86GY7gkCJNvWPrHZFW86XaJs2q443EirpMEYTZ3hNfOfbUf5dAIhzvn4c0LX7q8siq+6+z8kK8lzYtBqykmq6z1SyxKmlUJBkHivJSN20fVMFYLMQi8HYSo6ex9+l94km15FYAJejlvCE121gTum2OyKv5OyiCrFE3Fj7K9icp296agmyEntd+RFBazZa9PxXur2JOOgxF+iRCTVcNkd5SyyKq+bqsgb6jKsjxh+6yKGzI5ytn3bri4YSpiVvVzW7F95HezxWSVtXyORVlkVabzl/O8N5T6qwRtdsQ9SpdLAotN4hA5oCJm1T4xTkX9wjsmq6zVcyzKIqtsx+wBK6EF7HYhutLwtGzwl9DYKhP4stJUxKzKMpa1Mijw/drGZJU1+mxRJlkV0x+LfqH+4vYGs/MqR73XXLQxYBP7xzOpgNUKlYkOkKLsZl8/QExWWX2PFmWSVVfGjA7jvr/HfMh2vNzazK2Mw15wF/bi5d6iIr5Vme6iZbd/+zFZZS3eZPGnZ5XqZ7mattn46evPPDVh8hxjVcYQ206hk9hUyKxCf2BRgqwyHGqb/MlZFbfaNu89dJ1ES8B3OXwOmwpZALrnvQZZZa0MEvAnf6ucrSGqVhDZMQOgyXnGPZhTIasVtsNoTZBVN7g7o//U3grVMKZvearsV+o40ydhyiw6VA4PUyGzyv28BlkV0/f0aKmPAifKqltiBm1Ml0Snx3+OYljsKxmhQmbVTElkE2TVcW4LyE9inQ2VQVa1/EbShMgPzokcPqUYo+iFzwaeAaMUI6uudFtYlv6knSz3cjFBVlWOGQ6PNPA1pZ9VVeIWyvhPxJVh41HfxFTdLbZPTfRhBIpRrRjqHv90mFWZlCSr5koimyCrzCXYTN6Lc45X6llVNca8w9vhKMAOHr9c9saR9+rZ2gNuPDFv1c2y26Svaz0sz5sTbVeblCSrguUETIys6ursi/E8WRwhQjW3jVPSrCrqJLtD7PuWJIgwOjLA1SZ+zLhw/cJ3Jww/PMUpFcUoAI9ZK3tDnC/73ZQgqyq5DbOMrFLuzPS8111q17wqJmeTZpXnLevj6A8fEGtsPy8yh/10d9qi6Sf73mJTpBhZle1YmgspdPzswbNVkqxyW/GYWeXuuwa23x76Vuw7LL70SSGrgK8H4cqRPvX+Hd8RsSbilK6l8/kueizJvCoXxcgqciruZK5ZpGe1v+mbtdr/cMmyyj13wsyqyu6PD5E3+cpujatXrVK96RkjPk5Y/0otq5ANb917zbCLLxvxXMKvzha9OqBPhtsf7GOyu1gUJ6v6u2vrSOH6r2a8POWDBSvy6LdZE7gqLklWud0UmlmlGsfbz6VO6lmVEgXGOk7CPm7HSC7TmqQUJ6sy3TZTDtLLqsruIYTd1nDPsTFfzuJQulm1zuHrLTu8+iJTIs+9MVnlqgGGF7NMQJpZ5Z50vNtaS0N1dc+ZKg6lmlVvu6YM7RPTRxaYN6dOzEyQO2S3TdWnZH8ykmfV6bLbRW13QVvYQ/YL7qesOKwMutvSzaqtMaPxtM6Wg41XJpxD68I9v6pwlOwOUTfGwX0YI6scK8MiF8huF0e4TZYK7cV+4Zsd0xJOmdXBAi5u37Up83zcos21aYEgJ0uHFWMpTsA9a7HIWprYoJq5Hkg8Rlbh6kEOEnnGPd09MloU9U/fOmY5kRRZg6tAMTHT11Pj5QZyFgfZxnpwUXZ+O23cbQPa1U4lz9xzgWWlFxe93B8SGyOrXItjA0/JbhdXxAyvuqYPHJNKTbBw7Nm8EGEIYy6w03Z58fkx60+YbLnRanZFaeuuWoTZvvix89rEr6ge6wb9Bdnt4rSlkigeY5LtBSIKEXhbiBK3wPzTst8me0RiTwMbH28G77Zz6OjXoKJyk4gsvm2kao5I+GiueyhxtxpT9dLk69AKBcueOy7GXjDmoY+1BCVqXhzTcUHsXnv/MUEXbsyw9i8Jnp+4XqOFsj9CdvfX3SNYvz3ehXtw2zvbGZt9b+8ZE0Vk8R1Nsql56hRX0bP754eOT2FBoCqdRy4o7mzCLc+0jXQlQjXqkn84uLi3I6nNPp1HvPj5JrOoyl/14Qt392sc6jI5dZCc02JQZGl3g3MGSyqbQecnKh5UldYX3vP09I++/nHl8m8/fevpUf1bGOPedc92nHPQhX6nSkY/x20O7htcsNrh5985btK0mbPenf7S4/8aenydpD8QkNnu1Zjex6Tsnpjg+1dyUrnr/w9pP6u4b5PNXGs9/72UGeelMpyYhLsSDwXupTQ4pkQWMBHe3VtglTWXxTQ3vK2zxw49vmlt+YpmZO9/eK+bnl4QM0sJeJ4TBmS2GXjzmLF3X3FmM0cuVj+2/1V3jXl09G3DereKHWVp0G3QjfeOffiOy87UhhxZlZBw067L+MfGjX8wtChKBiWtlMIQTlbz3sNG3P/oA7dc3F1W4A+o0rrfZSMeGDvmjivOax+qf/C9IK5rZAa7Kp/35Lhxj13EcgO5w5A2Vdqfd+XIMeNG3zS4u10HwJWWHXwW6xW92pnOdp/nbThZUhBZl5t2oNvfOc7IrhZjeUFon93fDA75kFCZR7+CC68HFN4Ed7Q/L8W/zvZQdSyfbkEriTNXkdDwQOOkep9P7AHVbcGYQ+0bl9k9HIWrRhn+E2S1bqFgw5xLjKnumTeTdNeVEK42nsI/hNdCyuHut+mB3746Ny0nkc+mJ32lDnP2YS4JXM+4aO9u/9wnu5Fzw5+//H/Knqqjae3bCD+dJQmQhs9E394H4P2uz6Ysq6wB7IP0szPdqqrz4rYFxkLgUTo6vHHIQF7Whe7xkLwbdI+oY7pCwdu6lZ55Iwl2opGcZJXnvWyPprfjK0zTPkQGOju5t4kGzk7tRckq324bDFn5HxGnhtvux1Z33atXe5/pp/Fu3yTx949fe+ieJ2Ys8jNlpbbiqup3cP0+95GLe/e9+qWF8OTHZVVVftOQR8yiIHlWtfCtyVbNuGvA6eff8RY+05xVvf3x8y1fTR9379gp833nArsvphSSVQXvvzz13U9+9J+/1TxU6cwqr8gaUrKzqrfYAxWtePjEBpUrN+j6qF5ZdAMty+XMR3xpE4NLfkd4VnZCycGt+HWnSlxpq8dGeqrrt6cE/Rx1btItuuup0G8rxeO2O4xS8aBJ6BPJlVXmFFnTMYlkVbwvg+Hy1Kw8M6i9Zh77FTmg0r3rG4cHrvkrn6/HR2bQfXJWbZUlaap21naG5KBSZxXmTZBVnrfMnyMEinLfFWeVnofykKF07SdQUjC7D34lnb3NScwlAZc9RGHgQq4eF3/510tc00AMXFeFS+3b5T7QPryLFDz/4V0WjqwaRS3Cadw3v8Vw4pAsq27ja+52DZzguuS4L9zrfqb0NOVixM4qYD/xDzgd3v+4rILCxy+mjazKkrkNPwTmI8RxL/TTvSNOI7wlsc4KBedQ6cbAWqPq0yLb+c6pxvdDW2/Mj5q6D+LyJv8w1VD0vd5V+Y9m1WB6I39vVeV/tOfHoEc3SQF4Kn/Ti4yn3EdMt3ZGp2424brOTnymIlmlaoq/gpudBeAvQ3hcrkBPWTUKQLGV+jGBeYSx/rvBqsTGs12ck3y+lr3IvuY3cO0zPbg2ux+PA+W51hsTJcfoAc5Zzu9lJKu68a1cotQR7Fn6A/8xS5JVj9Fu71ZHTVcbuZIPlhAyrPE+aBTNKnUif3g/OtiVVRt6q27cof4D/75BVlV9nkJezNgrETf29cuVcVWLGme5R7QLzpEETK37LKfcy7AmX597r5YGo6QBQ7k4mqnupm2MZ6NwVh3G1viT0U/IORT0ntAVNJ5hHpdVjf5Luz3bsoKpz8458s06qaYx7fIWHuLMqsP4YVzTSWXeQKFQVqms2yjovYSjUZJVU+uoGmz4tqEPnQX5yzdfGiyasJ+qET/y662dPW5I5wOqVamUmZmRmVW5at1jhz71Raxh4QS5RkDljrcbtfqZB6i6XH1YdYIkMLmdW+JT1UjaxrjgCWVVba6l/MSVrgco4n9pE79VDeWzaf7QmjrixdY1CU5G4r6AGq0jq1rzoNtPOTFvFXAQ3/N2OHnwVu3Llr+bgsVyQ0P9b0PWNo0bxikmk+Ns8LtqH09PVNtHZjjdI7sMqrKRXuGV6lyu9i4LzH4M7KzK5OGg/GsppqrKry9Vi8Rvlc7YCa4hEG6+eq9Eh1QyZNLgFAg7skqMr96oE/dWITLivaz50f5bVVkWuw+cVZ3qFRDSlzQSK6l1Y2Y0Fo+HErhxv4jLve+b6GVyd4QtT3xvDWuqqapiE5PrGmCzs+pfFImwg2stSb5V7aTh7Kohtpd90Q/ZpazL7+j5NppVzbiqsvlsZ7VCZ5W+8V2L+EOL1YrWPMy4w/6KQAt2Ccn/OIaj/3B3HxSDXyKOzg56KXiXu/MdfdYIKsgU8rzRds5qL8f5OLG4oRihrAtZateH383KqiFx7g6XUUMlSVapM6T2+549OL5vTah6/k0GaN+zJ73UkCeqkMxtIll1OTfUdmIRnDCrgvYlglmlOw2KhlkV34bvs9hXIuOfdndbMdlyhZzHpz3635spRVhT/nk9amTdqDuHc7tKUy/joMHa7HXV0SSppN/z9Vfpuk1W+2e9h0K9FT35Ed5x/SVDNUOkvUfNHs6qXddh2EkrLn/gw3OGLgVr9JrHZp//p/smlvSvLz9enZ66W6TwPBJwVm2hPpbqhwzQPpx+oy9n4qyCByXoBqWsUudIk23j331favVGscgbLQKivVSIis+XJ0UaQPuLRc72T559+DVdX3yeC7SWhrVO/qYNeUEbvPBBf2rMSfpHhMLkp2++/ZlKnVDH0lHy8vk9Iki2lJ44I4qzyivYKWyNrEKQdV0wqrB+6eJlGyjKzUPT3q1w84ZNxhRdbfDKWeXt2mn2I2wdzg2TZFmlMkaTEOCsUrX9hlPe/FfGPviyX4P7I1JmHTK62F7x82dEJikwncOm/JsHyB6lDnzRNTfo52tYRSEn19SfsLPqAHm2Qj5um33JYmhlSlb5FDgqKhnnRQfrtEo1b3f1D+wa65eXklUGO17wOxuSZhWUbtLYl6yCBs54h83E8v6uvgCVUafnxF/jJ2aY7Fw59thERre1r1upf+zCjY+3EKnQYOjnW/j7jOzaMOVkx1yzg0cs3ek/9Tu+vxtfinozd+Xl5W1bcmDWWAzk7YpUJk/8cTvIt/7WQQ3diSkCNkbeKqJyx2d+9XuMi/LmDTLW46x5+oxNxmufN6e/uc7Qs1vlzHl/bPptyfMDW5gf4Myr8Aa3boDGudrnQQxvXxF5O/pQ29MYBFH1hi/Y5itdmPfBWUmsl2p1GHD7M7OXu77a+Ss/mnjn346Jq5mHyG7aonGs739VpcHBzRvXsl6mKDUbNz+4lvO5KlUy6jVtcaCr3g5k1G3SvGn9JPdZQnB4MiuiXvUDmzdraD29Sv0/09fhEIyRf68AAAAASUVORK5CYII=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8" descr="data:image/png;base64,%20iVBORw0KGgoAAAANSUhEUgAAAIcAAACHCAMAAAF8PoquAAAAAXNSR0IArs4c6QAAAARnQU1BAACxjwv8YQUAAALrUExURf////j4+Ozs7N7e3tLS0sjIyL29vba2tq6urqqqqqampr6+vsrKytTU1OHh4e7u7vn5+f39/fDw8KysrHl5eVdXV0VFRTAwMBkZGQQEBAAAAAYGBh0dHTQ0NEdHR1paWoGBgbW1tdfX1/Pz8/7+/t3d3a+vr4aGhlVVVR8fHwkJCQMDAwwMDCYmJl9fX4yMjLe3t+fn59PT05iYmE1NTRoaGgICAgUFBSAgIKWlpdzc3Pv7++Pj45SUlA0NDRQUFFNTU+vr6/b29rS0tGBgYBgYGAEBAR4eHnJycsLCwqSkpD4+PgcHBwsLC0hISPf39+/v746Ojj8/P6enp6mpqTExMbm5uUJCQk9PT8zMzG5uboODg/z8/KGhoSQkJC4uLrq6ultbW3BwcDIyMsfHxwoKChISEpGRkeLi4ktLS0NDQ+Dg4LCwsBYWFikpKZ6ensHBwZmZmZWVlZycnBcXF6Ojo8nJyQ4ODiMjI9bW1jk5Oerq6u3t7VRUVH19fcXFxRAQEIiIiC8vL2VlZYeHh29vb21tbRMTE2tra8bGxisrK2pqaiEhITY2Npqamujo6IqKio+Pj0lJScPDwwgICPHx8Tc3N0pKSjo6OrOzs/X19ZOTk35+fmNjY3R0dKKiori4uMDAwGJiYhUVFZaWlr+/v3Z2dqurq0FBQdnZ2dvb262trYmJieTk5NjY2Nra2lxcXD09Pc3NzSIiImdnZ87Ozjg4ODw8PF5eXhEREd/f37KysjMzM2lpadHR0YSEhFBQUJKSkmZmZvT09ERERMvLyxwcHObm5oKCgru7u52dnQ8PDzs7O6CgoHd3d1FRUXV1dS0tLXFxcUZGRnt7e11dXTU1Nfr6+igoKCoqKs/Pz2FhYXNzc4WFhRsbG5+fn9XV1UBAQFJSUnp6erGxsZeXl2xsbHx8fCwsLFhYWPLy8ry8vCUlJenp6dDQ0CcnJ5ubm+Xl5cTExKioqE5OTouLi42NjUxMTAAAAGKj4eAAAAD5dFJOU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PmzeUYAAAAJcEhZcwAADsMAAA7DAcdvqGQAAAidSURBVGhD7Zs9svMsD4bTunKf3jPZkpeRJXhNqTyTKpPGTdb0IunGIBA/Tnye+YrvKo5BYIxBQgLnXApchSeylxEChwg25BiW0AVZEclfYbpeP1ry4kws4czzer0j6yDJI+qGSFxjyV2qHZdmyexlJFj56nrtBZxY/V1eQKK9DucJL+GMjR8gZPEMIRP49vh1Oed6C4kHYkOCrIMeqiWca0jcgLIkiFx6cn/dlXohNaiU65GA8te3pOjv5fJGFQcSJOG8Q8b1fR05F8P3Me6JOSiL2FAi3CFNQbEDAgupQIqHtO/eQH9EoymFh1BSI7dSwZ7IkJLnZcHVgotkDq7XBUKNlF0+uFr4Irk688qQEleFJ9SRjjnE3L5cOYvnRUYPCY0Ry2+SDy37Gg7KxBPvpxxZwRlnJJIqyMQsZLeCVdwJLRjC3m9NeAsG0ghD71DigVSj9B+ylEjBIckRs3Qgb4EarMYPl2ChQJbLCa4hSVYFVnyH6AXLWR1vnMytF42GlG8gQgrorSRl6LcUuGYw7hArfIm/GvgifzWQBwy1KmJir3aVZ/tBt1oVKbrjyqtpihT5q9XMvgR5Bwx5RChAKq3jzYGMwV2kXrxS+bZxp7vOeEHOh4YdYqBUCjHnHZxhIgHX3PWKS4lYv5ECUi4aDVxOmbFU0DeKZK8m2agNgmX7NHAu80m0BMatJE2A8OjVXs1zps+bIg3H+l5MV1hjhBrkWG7AQgKPCqZ+xohCNLFHjBlQpYtdRRSleKCIDieI2Mt1g3s9YTRdZsDEWjwQ5glqjCFz+AB45Iben/swz8P9xU5y94eyRDOQOCAgjMU7JzjG0AqyTJdiiisHIkJGqGhAQI0Z3yEBFOhqI2mFfBOSTMH35yjbMN+vB9zAjH7dZnpt1BHCZXKk8etFu6QWCCIZ76GEF2p0EPfkqXJfjslLG69t3wbBOTncXUgJqNME1QWXV+/TZzt63WDlQhqE0LUIanpYptSNeFa6M2arMCpjbaVkpM7PRa1/22K7gd3sfV9IgKQjUb1YvQJxpyGiMfJzng0O5AoUAcxRTfH1NBK5hqMAOYOsEcg1KCPWNfeWSSOQ5kTLeL5AxY00THWfyHIjTY9OTKxQWSPczZoi/k8zDjdvJ8+bsWVpcs9d+nqonS1vQFjzgMSmHun0eAO1cJo01+CemK/uqtudECpdyY28RKbGntJsWBTeB6WdmL4AZd0YjRx5ESF7nf7hDCRLiQrVulEGFLypi47GWp9oIQx6KHcLEDlkoSqZjJhc8LPRuEZvAomI1tcybPM2LC8e8d3cKCMEC4SAgMSRmnn08qhLQBJ7BfsEMQWVCR9dIkscbgMdUbtMETVAXUa2wsgILGmBugIJdETU44T0HRS96EBHajVAXYGWEiSFPl8Yb7DosSpoLC5PCcl+RKk1qrRBfWZTC3nn3soRrzbvpMVe4t4/VBuo0IEaxS/b0LfhyqC8B9zB/L+Nyrx07+70oZBqo3/brNyHaqNjTwZwg6D9bG8YrIbjoXvVu/OO9wduBHT4hDotUFtId8xdu4J8+UQK9MTC2hvTRCQbx3YjiUNnl4u0p/U6aWTBQqQDta5kUYWsnzIzlN6n7GMrinV4ix23ZOjpkeN4vFR33GbGjPq8asOAyOfHCqgVrhBg7WaKPL1ONEtStgOpJngT/3SKA/Yep0ZsdgRlhB9MSiOZnUpaewr1HMh4CPh11ny/xDUUyVoBKXImqBKBAg/ikprxS42I9G29AlaWQ6kQMLyzn9Wi40a5x9xghmh5deRDg0JgNpEs+I02ir3VnicFcqa2eEdRESQByB2NJSbEnhAEIDfmNMPPD7IByAuDmSAThEyApX0tENPT+Ij7ub57/eC/ZZymedsGYtvmafq3vZyGxV6eweO2bH/bo+luH+qarO/hD3ozDge6EPHu30a0GXoOq8qc0pfyd9pDLD/N0aRiyB8pxDRNThqJmP4FbGf+TSdKvNvreUwWQZ7H2r/R+sNeMH3289e9cHSMyVxbss+j9QGlEJX/AbW9tPWt4nNf5PcH3/J4LcOQbPiItTgk1oKx69S0HJ+x531/lqV19i93RsuT6QhwtD2N2cGntgqzdetYUJ8jenITm90kre/PZqr8OA8v+tXRLV+uTDPM1VWfq3rKc3gY+z3XpMOFj0h9Rxld2P1IOmKPhtP188aj5xFT0RT6nUGL4k+1Ih0px3y9B91tOp5hLDI7Zw1IcTgcCEtKM+c4bzhqA4Lji/KqfUaAGyg7cj7tKH/3PRY7tSnODRtvcTjOsxVPcUScp8l/twNsL/Qbpfj/Ue7jiUt6oGgSc9FozzSVQMlo7kX1+ItpsUMc4lP8rv/FnqeD8uj/236UxkN/a4zp/yZ0hJLB+P8AyPkbPS0tEu+iBp8YegSKu6NXcca6vggdpfgzk0+5qO+nD4eQn2Vb3Ctu7vwVpBjo0OJdPug429GVYyEa++LEZEH9j5RHngOdQkDPnNmRSmQoqlg7BztPR2pPgWkWtdhx4BipRjkmdPjdWi2Wdj352dOMtQ1BrIb1em5t/aEr46c23ES0YCr38xq2Yf9foZ1vju2npeP0M1ZBdTrh+3fPG3m+lrnHhlrfRiKSL6TK3fnTcPPwhClGBePBo/D0Q23yw0T+bx6HvfZUfXFle5hjvE9i4DAmyzWFD/ImB44+TZ+e2Lg3p9z0W9vN6mIRUfIb6TGIr7ZphW0eEpWPUxSVdrTPi9Rg3D6vz3If5h7jLat3TDXOmlQT38aGHf1ofgrWi/x3C2n5JAN0eS09Oe8vHF2rH71vl/qbx+1zpw/W0zTP90+7lfq8HBnjmum1dzaV8ej+7wZP+QPdD/347ocKhXDg2378EMiYEUy7H4Z+dP97cpHM/R8fj+QbyNdMKqY61o9H+BZ0CuPgW2+/HKxtvZ00Djlzl4NxI9gVtu1cLv8BI5ySjFvczLIAAAAASUVORK5CYII="/>
          <p:cNvSpPr>
            <a:spLocks noChangeAspect="1" noChangeArrowheads="1"/>
          </p:cNvSpPr>
          <p:nvPr/>
        </p:nvSpPr>
        <p:spPr bwMode="auto">
          <a:xfrm>
            <a:off x="5238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AutoShape 12" descr="data:image/png;base64,%20iVBORw0KGgoAAAANSUhEUgAAAaoAAACrCAMAAAF3fRhDAAAAAXNSR0IArs4c6QAAAARnQU1BAACxjwv8YQUAAAMAUExUR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LMw9IgAAAD/dFJOUwABAgMEBQYHCAkKCwwNDg8QERITFBUWFxgZGhscHR4fICEiIyQlJicoKSorLC0uLzAxMjM0NTY3ODk6Ozw9Pj9AQUJDREVGR0hJSktMTU5PUFFSU1RVVldYWVpbXF1eX2BhYmNkZWZnaGlqa2xtbm9wcXJzdHV2d3h5ent8fX5/gIGCg4SFhoeIiYqLjI2Oj5CRkpOUlZaXmJmam5ydnp+goaKjpKWmp6ipqqusra6vsLGys7S1tre4ubq7vL2+v8DBwsPExcbHyMnKy8zNzs/Q0dLT1NXW19jZ2tvc3d7f4OHi4+Tl5ufo6err7O3u7/Dx8vP09fb3+Pn6+/z9/usI2TUAAAAJcEhZcwAADsMAAA7DAcdvqGQAADMhSURBVHhe7Z0JnFdT//jPzLSoUdolKqlkSaopWZ48RcWvUJKtPE88RSU89l2IpweRJQmPrIUsqRDNE1LiIUslodAuksq0TtPM/X+2c+859577/X5nvjNmev1709xzPvfc5fM99557ls/5HGXyfgsJKNWmc2cJGXR2CZXneZdKUB3veRIygAQSMgGpL26V+mEglkDxDiN4X5kdBhFC/QH/eksYDuOATox/SQKYR3nqJ/gXPgyS0B/rMI7/IbvwMJ0KD6Pw6SLAv/CPhUrVIOG++Dd0GPzVia0Qb4I/xT0M2V7Mw/Cv522AQIqH/eJ5l4iAiD+sSM2TkKcuxj9+OsA/DLbGYSwB/MBy2eXtyITADj+pp043DmuOEgzBvyL49w3uaUgiTlUM6Ihm9NerpEbi4UWLx0BEqf/S/k/UFRDOfUGpt3ELkmOU2sbXwcMg4LWCv7CdC7echQH8twaeFPpvJyXy1DSlDqbr1OOr0Slmwp+5khCuTEeqRZ5aCIepItTM+5DSEnh97/v7ODUcVsSHwb/33iQhXk3lcAjBg8ZhYLFSGQtgO71Lq6x6SnXKyYFI7pEKLqRy9lOqPcRnUzKLzbIFnIWUU0g3KphhH5ewaomOAuHlEirOUYTsKZuj9oMwQUIJyhZfwLc8rxEk87y1WngVRQUMSSyQdlOPel4VSrbcF9JuPtT8Q5s6HBmjBXSUUo3xL6eiv8EfvcG/4aPorw7hg4pBjstmGvx1HoV/ECPKiXCDR43QAuso/Kt3wMYMqw9Ych0JrKOgDL4L00kU/jRXzSXBIpHQHzpqEf6B+Ie0H6HoASjV6m7HvyQAVvghSew97h/Fu4KwSAZ63joIfIthSUtgOGUgfQP6u5+asBUC38JL7GFxNFp9gPvPhtPBzd2SmwXCs5W6Uy0vpPR88KNYIOD/r12vquAtUgGxrIvKQOFkVWszSabCP/rCHSvHPuupZRjEkyjvMzoK/xXQUbhjA5RsdEI8gIDdw2ph/J/fw2udWwRFNIhen0pHwlEjP4KjlAdH0amelGPUhVdDvv4dAgsVFk85HXLwYf8KyqnL1CEoUEcrdZe69UVM7OIcffkQg2LkUShhKinhK+ZOepRb7IASFiNlbYkF8E1IJCGUMKWUBtZBe9i1RvEer51Sban2wVGl64EMJJRrdacNvFzEMorA04ZQeKN/hlza7OR9SnWkqIlSa2XrvlYAvMf4hiE1MSjXWKmvFYAfB1VAwRkQWkchz/uJqlYAnPugBhTymjQ5+BxIEr4W3QCUzkAGnkyuARUu2ppAuZFFgYMoHf80GNLXAijEQTu/alMYInwtFoauxbL/UfhvIjyKZKdQGEOpXEvtkkjSa/kRKOeRnKw2HKiBO1O61ksSSf1aOiTQvtSuNVMivWgrLz6F46+lvuIwFNKalK71mY7QVqQUDF3LCI8LghrjWlsoSISuxe8VBG6lgIF/LYNKdMzRHKGwsN6QUJCAxrVsCX5bMKRbBprV0WvREcCBEkemk8TLRygIzKU930NoIsmbsriQItU4QroNh8o8yqACXYDbRarSChC/xEmU6ouJLGRH6fMP6/QUeQqzfe1qEFLUO5cCu7zKczHdAErtHwJ7CvyUt6nJtIX4ThBl4f5peImVnge/EtVx9IF8SAv4JTyvPcZQtp83WBLgtap6UFHWu/wtbzK8FydjAGJ4rQ2UcNr1XmXcidDpTag8xXd8fz5DL0/3m+C1vPzJE72p7mvV8O6yrgWhmd60AVgC9hzonccJDfhKFNR7IPd/xC3+hnTSvt5hGD8YU27FEP0QQBP+DVfAkXwt9Qr8hvVpH1Z/3HTZ8byELKAF5myERcighEFPVDx0I9kSMSA5/VzJoITnSyQB/KF0nDJOHoUSniyRBFC6UrgUVIyTQelK4VJQd0nGJZTwT7kUl30SNqETlO6lAqDFC9SXGEXK6lL96BiJlO2letIxEtmjLlWJ5NTlVvUaOhNFp+lTC1qOzUMEK60IReT6fpi27Q6hjdeHdyq1ieM+IKLtA/pIQcsD9qHjOUxBbPdzmLYBvFciAVp2R2ifI61xAgpKdd4XBuDO7RIO0AlvSX4pOkMQ0u+GLwwo8mVVqT+E0cKblepR/2oKNmrS5Bi4cvRS9/hCCACxlwLZVNkC+wRBCuG51XUUJCFAEW8tBr/ksC9EWeRS1JfDwfVWOgrO9EOxlwqF/QBgX4pbIDqBbALRR34oyaUOp3A/W2hfSt4rrg5Y6Sh4hR9KcimO+O1Fljkv9TFFFGc7PBX6uaCdFErpUrtTuNT1FNEJX9y32hMcop0UKrVL3UARpS6irQ/vpGCpXWoJRSDwKwUEqQ1QuNQuRWFK8E8OItRQBShCl7qMgiQEKJLGpSTo7W5DMYTidCnuAmhFUvusHIFL/U6Bw0im+z94J704ctD2IEhSDUnoUsbe5qGkFIZLSd96V2vMR0LtpAySgyiE3SEBJDIvhbTWEZJLBC5lJBFiZCIN2t4IiVK+lLwmAXqnAR0h0vEcYUjybwqeRWHEealCP2QQFdXFZEq1kKi39AgWSMInOLyRIoDzUhzhINCW/mqJf2ZsQxL8hDLclsaWc/7HFFTSQMIOI5YXsJgjpBVUT6AZ6v2YodqSUKlM2d4O4l8achr9rPpQ/3nZIFcI+IvsKHU+p9M/Q+E3KUy/foH3NG5Wed5FuMVOtzNV7kQIPU/7c6Hpzyz2vI6wWeZ5N8ImN/fdi2FzXq56ktK9lAt/rvW8T2BDJ9fHXUUxCHjeY14V9ThFIV4PnjTYeqtoF56Zzgt0wP4ETzrlISVtTlQ3emo8nWgtybat8/fxYYDE6nmdOAZ/LvJ+5kANuhQ+VLhLLkWRlrw50StQ2G6HyA10KSiX4FJrvX1hJw/5e95gPAr4N8Ug4HnzlXoVQxju6vFbgJfyvEuNS13HvXRXc1MFDqUuAm8iadXC+z+8FJ0QoZN7/6Mwd6esF3HXIk6z27tHEtOlrlGgpvJuIMkHvGcGb/xL/UyXUk97VdaACE6I51XD8K8FHYV779b32sE7g0WrVJ73EtwQBFmrIV5j3JzLXeFyqarePXwpuMtVrNVp0MrAqA1aDqiv+Ti87BxvAgeuwEtBNbWoyBti59XTvHnSW6bzSi4FQU/Ngt8RWiBLIXolX0LAoVTu/TteHUoSv+yGS13m4ZuPQYwDlXmPfEd0Qv9SmJRlFFOqLpYqyCrpplfqI/6qXbPwXdqqHl+9pVROmw4dMNIqR+UAtENdsPBl3AxeMAv73XNy6PvaMEc14f3vw7+sjz5vS5Fi0IErj95KvzssIfdyakJE6ZIhp0OuEVl6yNgBAW9kck6VxIiI0kZOh8DTVgrIyRhq+CRBhiYIEaWNnA5JpbMwKaFhL5EmggcCGBGljZwOkQptmvCAkoBfyWTsEVr5Q0NAYC6TgD1DK6U6UU3uSxm1JU7o43MmftkN9hStHFwq10Co9R6wB2vFw5uMiDR7sFbc48qISFMxtGr08Kc7KP3SV/4qIuKACdhxqNRrk3z+hfEcDH1ARzAv0L5Jk16j5FGtTnvtq183rZz3VOR+npMDEakeMa+IEHiOBHI6hM5y2Pi5qzetX/TmIL+1aHKPJDXYuI7G3AhKYxTt1Hi1jDMsKLmpVVGPbRLSWENxaPiqscbXjKPWkUAiSA8cDjbZfCAl0XBjORGU7DeJAKMwXgytnPCYO/KKSJB6IiO4v5dYTQKJxPEwJUJqiSQRlHC5RADqPklXK28up1O6fUpUFxlhdD4sJ4FE4uG+Lunu1Kx98eEXjTzRUEo2kSBIqzMkEoWSJ9dKJxSbFMZ6QYqvlXcrJvs/iSAP0IEIm28wQ3RvoKHVzSLS3aCMiDQhrRZ3h2ZR5oVW2xEbb4CpFUuEZFqNxFZr80kSY661k91LxzFGQn/CRTiviBS1Mjvm1ogM+ZAkJdJqp3THIZ1ERuyvsiWESArCsHrxeyXTySsRMWJGRRyAghJpZX0fjhch8qmqJiFEEhCGgc4bIkorr0QkiBCZhPH0tcIZFD5KLZUQIB9P4mWRAbqfvxS1YqMcgvpMS0GrR0SKBIPCyO/6C5JlDHY+K7LS1OpFkQJUXpSCVjyiwkA0Q4Ix/IcPQkpPq9dECpBW3BHJUAJN6lqRfbVAgo8k4sIoZ0pRK+mQRkiroRJBxBqVSV0r0zxARN9INIzdt+bU6lqRICLSxGv1nkgB0gpn92gOpxRCyloNESHypcgAtikw2BWxrXJq9XeRICm3hY3aLH+HjYrzLhIIibQyf/ITRUY0EaF6QQTI9tu6hhq1glMr82fGUQmDeK14eIRgrUZKDMn3n8GjzHpIRCtvI1tEA/7AF3K/CLUVOZKgo8+plSoUEXFrFaXqXbsCh9USacWD0gRrZd0tNFwWzvwgT8KaqFZuaPYbYTznCazf3Fo9JyKLJFqJVSAiWrE5eiJS1Mrop35YRMgQkUUx6m93iggRkQVpRSafAqX0yRcpIIOV2kY5npWUSiJx+GcjdoqUuc8qh3yMwjOo3QOLRWhAWpl1M0roYzy13HmAWDVUwWju8qshEWCjDGUY5GuLP03LaBrPW0WGMj4iRaaISJgmYp/mKDWsK0JaiZAQEZJp1NOASZVVOwkCaMdrHrlEZbwqQeIPq68F6WbWDUNcJmmScfCZV48adesl3faXeImp0bLt4f7oVnKq1K6Nk7PCmO1GJ36lfc/BHJWCGvTSeTOnz/p0lUQFf4IA1BplG080RZazV8sgI/lZDTKTns/qiqExXh8eP2W4OVyZews9byDGeDoBQcPwcC628QQqo5EwjvgDmSjgIL4VMsqrOcQv+jDWRcLAmRjnQXHg+wYYvZHmW42HeDOMAvCJmIbbrpwM+AF/IaPuwkagATzmS9AkDGxgYkO9Sxf4Q7MxHoPHv8k7GMKeONy+iZWmIZZWVN7RaD0l4RF5gSyPHsmE3LobtGqJsWnQOK77PIZySKstKvNI+iQebGqlBzvhYwNa0YE04I7lx/vWVyKsVV2RA5RXmK3r5MU8FsI4P5bABnsW3jF/Ughfq69ojqpH49ThvKoJ8VclzPfmT798DCJtUCu0P1DqLxDtGmi1CW6bjDcpr5rCTupZAvjhHA0SzTEk0UTHPxtxZBNkP3y6JCsQ+Cq8gh1wxu+itYKW0yoycuyHMdiaWk2BuAQB7OqUIACR+YFWCj5c3wdabaBKNVQDSas5OtW+TDV+bgx2rP3knZmfbbRNI4JaVMYp1FmIPWvGgDdIHkO7GqM8Fq2wLg0P+mmwwT5Z2Jha4edJggDak0kQgMgcQ6vNnve5qRW1njayVm9LP4HWBXvkV0s4npZ0CEDdqvhGN8Waul+NREUzqBYkAgB+P9AKHzEfkMJfq7SA+G8ShA8PxOT94+6USoFW+EDWRaPQQCvdkTSVXg399bkAwtRtlWXUWh38g1IDcKH5tWkq2iaxP9x6S6/eY7BSAteSfp1b2h560c9+aQEC6kOimh9a70DB0x/wJ9Zgqbp1+BFHXrkdlcZT7fr36b3uoHoiPM+g1c7zLqMaxzbYb2ul1HDcMRUCeODEWkqdgwGZjwal7/UYjbKT3gaNrr6cRbFsvznh9035rX3Sag0qsVB2YXgK/iFolhPj2zFipNJ/JeJ9SsWSrhJtPBVj6ib6dD7ua6XUd1QGQmHKNvtQvUXbMZv6bc6/8/mp/337hVEXtE274rPnUOeu1bsXD0zN3kdPDCOOFFG6dJTzISJKm3clm9HaMAUkNfKQiNLF6Eg0iqa0CGzEJ4gkMZIYuV5E6XKHnA8RUZrwRGHmApElRNIiKeZuUtCzkBA0N9NBJs0LIkyIJEWoPlwKnCvnA0pHK/iCG7QXaSIkKZLCvM2UwEqKUDpaaStMZpBIEyFJEf7EpY/Rwi0drX6WszGpGFJKUuQ0EaXLSXI+wO5OKinwGTc4RaSJkKRIhdXK7FA3huoSIEmRCquVeZPeOyJLiKRFKq5WRles0T2TAEmMVFytAsvbX9BFXnIkNVKBtVKVXqDGlFlRyDxLDDmBniLT8NWJiqyVC7kGIpMHfESM7GlaGaP9Y0SkETGyp2llDJRYXX2AiJE9TSu/v1amGhuIGNmDtQqPnogY2atVIspBq+Ei0ogYKT+tMs56i3s8/5hzey2REed9NhI3ncVYGXiF5BMh9Lwx9jqfd06aJBM+RYyQVg3vmb1y0/qv3x4WHkU74SU5EHhdZEQPEQIv0sSksFZVBk3/ev3G5XPH05BtlI6hPtybqB/+gDOexQ8v9c1HhnktmwQTnIQLSAw5TdUcK0Fk19mcQjhGxIhlRBIM4IjrD1urweYdvBGyYQHqm/aVTNHqDf6ACWlljNEWW6ve70tAk+f3sAIyLEH8IDLCtG04HgWmVreErx/uIzJtvlyQVuxnkuB2aDG0cnA1J0KMkbLAbho5SIQImS0ZWjlYb9n06O7cWEirIyQC8JuanlamdYNIkDdFRJjDu9RRmlgrr8h4Yw37mxhIK6MlwgYtaWpl2KuIALGmq9UQIUIjM0m0Ys8MBI6NJYG0MgaKebgoXa2C0QuJI+RdV2NaBdOIQzKtvK/ouBQSAmWkld/4lDjyoIiI4mvFo+Sh6YoFH44fZ05FEcpIKzKoD6WkGSiaEmjFxfM1EkEKxZDQtMxFtlMHdESroYc3rFfbmHVzW+MmTZo0bXXKxeLURMQJ0PUDiSKm3VeJtKK5BkaNJxitNif5TO0pIzsRrQjDfCxBPRAoGoGz4Y+cJVFGRhUkhtBjoUmm1XenZkCdqK/lvgrvDT3Za/rjcYxhGepbsaanlXj0Ds073sQyiSFWIy2xVmt8f8rs0Vc4xbJGMbt4fZfunrdDRGlpVWDYuHUWGcH2OBJBUtfKnNZimijNUOhjXfOzpCAMf0YiSUsra878dBEifIxEEKPKkVgrq86u134goN4tIeBTSUEY9TY94E52NUyxtbJaIua9LiOJRBCrQZ2yVmhl4lNXGbMArC4iw45eJGnlld2+smeqABJGrFnjqWt1n0iRE825d7gUhc8cEQIiKUWtzFugBo+EkaGUQkhdK+NBgg/5hRICfLsUJJgFSBYiSOlpZd4C1UcljGgfNkTqWpmnmG9WxP1MAQyzQZ77CZSeVuY8IrLrkDBiDfeVTKttVsyYwmuY9fo/XulpRYaQAlVnJIxIbYsphlamcU9gVIOQp3iEHTMxvjlo2Wh1HAokjFjWASXWSjtyI/4498BKlfbvY0674I4XpGy0ooa7hBGjgpOGVup1CcYgTsSBP0erkuaVSBE0T7O0jGD08ZWhVsYtWBM6SqbV5xg35xqFmUdHMKWnlTnVhbQyKt0pt0RsrYxZSWI0dbrEolgLQJWhVsYc+eA9BlLXypzT0ZVF1kwzgzm8WyhDrYwJ8lZdIHWttKk9otsH+4VdRRAhRz7u2q1xupABfjG0mi0RxJyHkLJWZievUZswW4/MrLB9uzuvjClt7PAwQMRIEq2ukAji+7YEUtZqswgR9gaHHCcSzYabgxJd49aKV7UgjGXXCBEjtlZmjYm0MiYEeL9TEsZ848NaaU8WCDrK9PFthc3eRG/mRWYfeIBbK9PAOvRLiBRJopWZ1BtBEsS03IxqFXSy2e6BRajUBBEAO93zTwG3VsZ0Uu87kakL6a9IkWRaWYMX09kdydl2z1xUK6/oCvR3dehCiTJkM02IAIm3jXZrdZeIiOUtlKrabkrRGtolQiSZVj0kJmz4cMbXEvRxaOXEL23MMQkROXBrZbaVfIqtVYbEEpCiVkHDo7pIEBE5cGtlvRKaJFqZvyJOewJMfzhuUtQq+DCYWlkudixitLLmVQtJtMKVIzV6IRCJxkMTQJNqZXjrNX+7PPMraBEZ6WFOFplJRCtrZgYt0qjpJTJxmRsP+eQJvX8R/NnqiOnYagu5UXUQGZUTzMqKENHK6o1QJ4gUGSAyXMsxITSebXpVc2B6UwmvrrT0TGfp3lp2A5YlrzGyqolohesjBJhmoUHl0XC7oikw7IloBNWw/DY+/xpr7AtgJ/4BRetnDwivCijLZREiYnhxRJOIVrzilcb8GhjjqLZtObBC/SAhgKa2GU6HD5ghAR+e+GNiz6oWXvbnkyGm/YCIhLZhr8PoHdjS6icSaMzmt6nvCZaLt63dlakVWR/eLxGgkepizbN/zjHf9qSw4wVmWzfZD/Qj7+REpPwfarSQtr4hX3JaSoxhh3KaRSJF2BWC5og5Mki44x0qyb+VVPn5BeSf+UOJ5ecX4uvfei63N3cvPDdayIXmv1v8mOK8pCrHD75t9Mirz2mb6jymOLIatW7T2PG7x5CRXW9fZ7FtTpRxYNSN9yCWy93HEvavsCcQctvvQCa37kkYQzrA+i8/eGvmnMVm0xIwPEeEbL6jJuCOtzYrmaG4vT9Z6ljnAsGBspYTsTUo8LPONR2eaIupdljQfq3rdEfMwvJq66vBdy3jYRw73zqxmtpvdu4seXCxkskhdWZubmTSQvWJuAjl7w/xLdWfgoXaTi4AlfpvLjD9AXmzM+CkvfF8fqO7+Xu5H/LcjgPfxm6h38Wg2RgnDl3QcIcndjS3SJSGqCsFjWC9EBavXAM8QOtaiFskHKOVFQCvsOvFiO9LB3+rzMDU41tyuSYR6WzFztHLqC9Dd1OiGVwd2GYE7r+oBiZhBKMmIkYo3gQCha9P3+2hPzezQizzs3nYcldRSCsUSm04qtX3uJeOwVqusXSotwsHtiQM4Hc90EqPdGut8GNbtG4FfbxsV4+PUjqD8CAqjp7gx4j6cPBRy4OPfxYN66FzfjRH2YX3dtB8UyuuyfKSIhGt0EXqBlwKoM0qOBJV3IGL0JyGd/kLBGDTRdUaiBdbxFoNl36n3ng42YWAVui2m+aQ5+AuqAPghrGr1cAzsgOg+FbtEwkYDMIvJPwHhJvSmbQd5tGGVnBH8BOy0dTlIa3Q9aL2atWUmjQbJYbdnnDj8Bd+OXbtdbaZV+K3g/MKjUzFhURd733s8KMURCSvgmF8fq/wp9RTRLDiJ0FVB8IL1IPw1/fQFWiF/YxYgSRpOK9w8Dko0D6FmN9mhTDUsuAvaYU9xKsNrbDUwieUtULzRkoFsAdEEGgobiBigKvgPKfwOvwt8MzBxGb4YQuxl2iLxAFfqynosAMit2MkrBXIZ0kQgNhbEuR1jA2tsG+seqBVz8Xw/IOYtMI+D8sG2dIKnlwToz9KOmXf4NhE7pU8gYXAbRDDEz0iccDXCrad1NOS3SGtcPBZDN8AtNsMVkvF+90/0ApbQW0DrXrjwzJHtEKHqTSaXEm8dmRYXbmFNwStxbONUQEqZpCTuKW2im46sLVGF+14A0Y/u9YKf2Puh8Lx35BW2NA/UcI8HznoCECvKc0DrdCs+LigtOhN/bJ3cWmBQfqG6gmqdcItvsK8RbPeev8HYzwJMFq+NWkY+Xw0c/Kb5uwaBf6JKwtEawUb/JrBr4FGXiGt0PFKUEbh1zpwCvc3iO0TaIV+ag4184qy6STKKxSQnZDWKjvJSCMj40EMVkbm4eUCj3YbsfTDKaoSB0SrZrCZO3nyZBxygWIh/F7BY4TltwBpgmEeeE0LjffqIQgZpQWW61gM44oldTAVjUnV79mzB3aOQjBu7CrA9+LLD+JqND5aAHJyZAKgO+kHaWGcwFZCtDKastiUD5fsk0Ec+IjA4lsvAodf/AWBVqjPnJBWitwboVb4rGhP4RCktRl5wcF4fLPjZmz9C6JXVHv4u5sHC6hDDYJYKeRqcMYNohWWTkUEBOA84bzCc/HKQKp2D+6V5I9DHexir+VrlY3dWNlhrcS2uw4Z+ctIChrmszeS/rQzDi7VAezkPJdrGPCK04jlW/27D6aFL9H4iDpBPz3tkBMm+DUmtJ1k1Y+EUHfMq919+/fvT2tQI3TpqSc16/42dkuQG8uPL+rxd3LSiA6tYDNq4EjK8YvMGhNrxX128ASh+8N8KDDqYq1WW0lnO0caGcOrtd+6pK4V0y8E+3oPuju1VvBHv30Q/ALziggyLHhQsK5lejylT5eEASwdUStdBhLUB4zvhdHdZHw0D4+MQDDTrSncMs65gmO+n7Pd2tfJAXqqvmiF77Iu/7EXoY52KGg8hkfpLwh1IXX3B3d4eoxEvOcox1Gry02tqN5Hb7v/vL1pt+/6fWKZgMOl5+ljfepNWrjgNervJjpOnL/4k3H0sRWy75m3+JO74RYqd8zpUOXInBzfJ22Vjjk5dRvgWlaA5Uai4fhPv5l7tb6ZZv/5dPFnz8kCqrT2VU6wEAKco77KhFP7E6mGffCx/PCdX//i69m+yZJB5Radr3rk1RkzXh9/bbcW/D7sJUzNiz8Isn/NmJh5XyUjI+Izk7E72sudTGNpIxNrgkW5c1bIXSQUKg86FtgvKTEfWctcqAKAVSIHkaZsOXJCdD4hUDhadqdPsDirRXgSbHljusYNKIp8W8oPYzqDzbygByA9LKulAN8nYAXB9kmjKTKGmcqZS81OXxujlzctqH8simVdXQHoI/dlUxS0/suZ6rbXJpvSWQzTcu5q4C9DXEFwO7IuIkv3ikAH222YTemsxmrNYjfoK7srCm57lyJaibci0NL2W2dTSl+TmKyyDaXKH7fBVaG9skt5kmByxk+6TyxN9mZV6VAj1nVzfjAskB57s6qUqG6sGWnyC/eVlwJ7s6rUOM5RC9xlLOmTLnuzqhQ5ZIw9njenW+omccnZm1WlTKOBY6fOnpM78dbj47PpdRnVsvGWmF32UfZmVTlwa9j4mHkusWfgvVlVDgx0m2PfmdjacW9WlQO93Ya+rmFCg71ZVQ70NN1aBYRnUIfYm1XlwN6s2mPYm1XpU/XAY874x1W3jrz7rttvHD6gR+t6SaY1HNSP5/kWE16/LUL8grJEKlmVVfuQDp27dftrx0MbxE5OL2NSyapKDQ7t9NduJ5+Y07Je2JVxUjIbnjN9jd1+Ff746eke5lLkROU6OcPfWYsGbIHzwt6cPkzgC65vCuaiIaxlfRJmVWbjAW+v3SoiYddvS+7uEPZjYdHHXLvcJHZRLbSYdbAteMwSZlV2u9u+/M00ZQZ2rV9wa5sUcyznSadZhMnPj3Y7qtNJ/YaOfPyVuWvMnzzIqg4iCRFYFveOdUoaizXCG5NVvVT2+dOs6Zo2u3IDo/Iwh34hiUL8Gjst0Jx/a7A+GI+PyaqjVcuRXyd4WLe/nawkr9wrqZPlhARZ1cach+NTFExMOKNMsqro69BD6uL709wl+X62x1Ofr9zeSoBD3Itarg1GDt1Z5cW9vyZLTo3/4DSJzKEuLkFWHelsLBUGjkDL6K1KjR2jnNN8Y1xM58Y6LNnfmGFnsCYYk4vJqtTYcY97NvLxhkOnkhJk1eHO9b5304ICRLlmFdzJHdHJo2qS7AzxWqzlzn44wSjKqqDETCur4Nn+N0+wMmlpGqGXmCCrWjmLht1BgnLOKiilogZe/5FdISZEl00Qsp+UJDYr9CrbaWeV5/0WMhnMvFN2pEmQE4c6x4ELggGrcs8qz7svXIMfJztCjI2tN1YzfGobLJcpzUDaWeV5T5ruerJNH1fpsGdllTffWHUbeUTkIUbH+q/4U7LKW6KnIyrVyHYFZrB1Ut92DfFGqzTqNCSFIjJwrZY0q/oUekV5P//0w4r1292V1vytwo5dkquWWUZpZJW3ElfqDxgj4hAjY2tif05Weat1FbSWXu04RP694QLiBJzZ52brN1NG9TU+v0mzKuA6d/36UtkdQ7KsyvvfxPtH3HrXI1OWxlv6et53Vj08JquCsiJM+lm1Zf5LY+645Y6HJi90djkIephVO3AI8R5PKLQ51a13dP5F+llVsj5ApOibixuaL8K+w+JNSHPN2l1MVrlumkkrq4qWDDnAHBvfp9di2RNlBhXVrX+UqM089wSbTs7G24ZI92PLcsuqD09wVMPbxHREeN6/JAUSk1XhpQsDSp5Vhbnk6itEE9NXrMVtuHugRGw2hxf31Bh+xAzCXtHK7a26O86GY7gkCJNvWPrHZFW86XaJs2q443EirpMEYTZ3hNfOfbUf5dAIhzvn4c0LX7q8siq+6+z8kK8lzYtBqykmq6z1SyxKmlUJBkHivJSN20fVMFYLMQi8HYSo6ex9+l94km15FYAJejlvCE121gTum2OyKv5OyiCrFE3Fj7K9icp296agmyEntd+RFBazZa9PxXur2JOOgxF+iRCTVcNkd5SyyKq+bqsgb6jKsjxh+6yKGzI5ytn3bri4YSpiVvVzW7F95HezxWSVtXyORVlkVabzl/O8N5T6qwRtdsQ9SpdLAotN4hA5oCJm1T4xTkX9wjsmq6zVcyzKIqtsx+wBK6EF7HYhutLwtGzwl9DYKhP4stJUxKzKMpa1Mijw/drGZJU1+mxRJlkV0x+LfqH+4vYGs/MqR73XXLQxYBP7xzOpgNUKlYkOkKLsZl8/QExWWX2PFmWSVVfGjA7jvr/HfMh2vNzazK2Mw15wF/bi5d6iIr5Vme6iZbd/+zFZZS3eZPGnZ5XqZ7mattn46evPPDVh8hxjVcYQ206hk9hUyKxCf2BRgqwyHGqb/MlZFbfaNu89dJ1ES8B3OXwOmwpZALrnvQZZZa0MEvAnf6ucrSGqVhDZMQOgyXnGPZhTIasVtsNoTZBVN7g7o//U3grVMKZvearsV+o40ydhyiw6VA4PUyGzyv28BlkV0/f0aKmPAifKqltiBm1Ml0Snx3+OYljsKxmhQmbVTElkE2TVcW4LyE9inQ2VQVa1/EbShMgPzokcPqUYo+iFzwaeAaMUI6uudFtYlv6knSz3cjFBVlWOGQ6PNPA1pZ9VVeIWyvhPxJVh41HfxFTdLbZPTfRhBIpRrRjqHv90mFWZlCSr5koimyCrzCXYTN6Lc45X6llVNca8w9vhKMAOHr9c9saR9+rZ2gNuPDFv1c2y26Svaz0sz5sTbVeblCSrguUETIys6ursi/E8WRwhQjW3jVPSrCrqJLtD7PuWJIgwOjLA1SZ+zLhw/cJ3Jww/PMUpFcUoAI9ZK3tDnC/73ZQgqyq5DbOMrFLuzPS8111q17wqJmeTZpXnLevj6A8fEGtsPy8yh/10d9qi6Sf73mJTpBhZle1YmgspdPzswbNVkqxyW/GYWeXuuwa23x76Vuw7LL70SSGrgK8H4cqRPvX+Hd8RsSbilK6l8/kueizJvCoXxcgqciruZK5ZpGe1v+mbtdr/cMmyyj13wsyqyu6PD5E3+cpujatXrVK96RkjPk5Y/0otq5ANb917zbCLLxvxXMKvzha9OqBPhtsf7GOyu1gUJ6v6u2vrSOH6r2a8POWDBSvy6LdZE7gqLklWud0UmlmlGsfbz6VO6lmVEgXGOk7CPm7HSC7TmqQUJ6sy3TZTDtLLqsruIYTd1nDPsTFfzuJQulm1zuHrLTu8+iJTIs+9MVnlqgGGF7NMQJpZ5Z50vNtaS0N1dc+ZKg6lmlVvu6YM7RPTRxaYN6dOzEyQO2S3TdWnZH8ykmfV6bLbRW13QVvYQ/YL7qesOKwMutvSzaqtMaPxtM6Wg41XJpxD68I9v6pwlOwOUTfGwX0YI6scK8MiF8huF0e4TZYK7cV+4Zsd0xJOmdXBAi5u37Up83zcos21aYEgJ0uHFWMpTsA9a7HIWprYoJq5Hkg8Rlbh6kEOEnnGPd09MloU9U/fOmY5kRRZg6tAMTHT11Pj5QZyFgfZxnpwUXZ+O23cbQPa1U4lz9xzgWWlFxe93B8SGyOrXItjA0/JbhdXxAyvuqYPHJNKTbBw7Nm8EGEIYy6w03Z58fkx60+YbLnRanZFaeuuWoTZvvix89rEr6ge6wb9Bdnt4rSlkigeY5LtBSIKEXhbiBK3wPzTst8me0RiTwMbH28G77Zz6OjXoKJyk4gsvm2kao5I+GiueyhxtxpT9dLk69AKBcueOy7GXjDmoY+1BCVqXhzTcUHsXnv/MUEXbsyw9i8Jnp+4XqOFsj9CdvfX3SNYvz3ehXtw2zvbGZt9b+8ZE0Vk8R1Nsql56hRX0bP754eOT2FBoCqdRy4o7mzCLc+0jXQlQjXqkn84uLi3I6nNPp1HvPj5JrOoyl/14Qt392sc6jI5dZCc02JQZGl3g3MGSyqbQecnKh5UldYX3vP09I++/nHl8m8/fevpUf1bGOPedc92nHPQhX6nSkY/x20O7htcsNrh5985btK0mbPenf7S4/8aenydpD8QkNnu1Zjex6Tsnpjg+1dyUrnr/w9pP6u4b5PNXGs9/72UGeelMpyYhLsSDwXupTQ4pkQWMBHe3VtglTWXxTQ3vK2zxw49vmlt+YpmZO9/eK+bnl4QM0sJeJ4TBmS2GXjzmLF3X3FmM0cuVj+2/1V3jXl09G3DereKHWVp0G3QjfeOffiOy87UhhxZlZBw067L+MfGjX8wtChKBiWtlMIQTlbz3sNG3P/oA7dc3F1W4A+o0rrfZSMeGDvmjivOax+qf/C9IK5rZAa7Kp/35Lhxj13EcgO5w5A2Vdqfd+XIMeNG3zS4u10HwJWWHXwW6xW92pnOdp/nbThZUhBZl5t2oNvfOc7IrhZjeUFon93fDA75kFCZR7+CC68HFN4Ed7Q/L8W/zvZQdSyfbkEriTNXkdDwQOOkep9P7AHVbcGYQ+0bl9k9HIWrRhn+E2S1bqFgw5xLjKnumTeTdNeVEK42nsI/hNdCyuHut+mB3746Ny0nkc+mJ32lDnP2YS4JXM+4aO9u/9wnu5Fzw5+//H/Knqqjae3bCD+dJQmQhs9E394H4P2uz6Ysq6wB7IP0szPdqqrz4rYFxkLgUTo6vHHIQF7Whe7xkLwbdI+oY7pCwdu6lZ55Iwl2opGcZJXnvWyPprfjK0zTPkQGOju5t4kGzk7tRckq324bDFn5HxGnhtvux1Z33atXe5/pp/Fu3yTx949fe+ieJ2Ys8jNlpbbiqup3cP0+95GLe/e9+qWF8OTHZVVVftOQR8yiIHlWtfCtyVbNuGvA6eff8RY+05xVvf3x8y1fTR9379gp833nArsvphSSVQXvvzz13U9+9J+/1TxU6cwqr8gaUrKzqrfYAxWtePjEBpUrN+j6qF5ZdAMty+XMR3xpE4NLfkd4VnZCycGt+HWnSlxpq8dGeqrrt6cE/Rx1btItuuup0G8rxeO2O4xS8aBJ6BPJlVXmFFnTMYlkVbwvg+Hy1Kw8M6i9Zh77FTmg0r3rG4cHrvkrn6/HR2bQfXJWbZUlaap21naG5KBSZxXmTZBVnrfMnyMEinLfFWeVnofykKF07SdQUjC7D34lnb3NScwlAZc9RGHgQq4eF3/510tc00AMXFeFS+3b5T7QPryLFDz/4V0WjqwaRS3Cadw3v8Vw4pAsq27ja+52DZzguuS4L9zrfqb0NOVixM4qYD/xDzgd3v+4rILCxy+mjazKkrkNPwTmI8RxL/TTvSNOI7wlsc4KBedQ6cbAWqPq0yLb+c6pxvdDW2/Mj5q6D+LyJv8w1VD0vd5V+Y9m1WB6I39vVeV/tOfHoEc3SQF4Kn/Ti4yn3EdMt3ZGp2424brOTnymIlmlaoq/gpudBeAvQ3hcrkBPWTUKQLGV+jGBeYSx/rvBqsTGs12ck3y+lr3IvuY3cO0zPbg2ux+PA+W51hsTJcfoAc5Zzu9lJKu68a1cotQR7Fn6A/8xS5JVj9Fu71ZHTVcbuZIPlhAyrPE+aBTNKnUif3g/OtiVVRt6q27cof4D/75BVlV9nkJezNgrETf29cuVcVWLGme5R7QLzpEETK37LKfcy7AmX597r5YGo6QBQ7k4mqnupm2MZ6NwVh3G1viT0U/IORT0ntAVNJ5hHpdVjf5Luz3bsoKpz8458s06qaYx7fIWHuLMqsP4YVzTSWXeQKFQVqms2yjovYSjUZJVU+uoGmz4tqEPnQX5yzdfGiyasJ+qET/y662dPW5I5wOqVamUmZmRmVW5at1jhz71Raxh4QS5RkDljrcbtfqZB6i6XH1YdYIkMLmdW+JT1UjaxrjgCWVVba6l/MSVrgco4n9pE79VDeWzaf7QmjrixdY1CU5G4r6AGq0jq1rzoNtPOTFvFXAQ3/N2OHnwVu3Llr+bgsVyQ0P9b0PWNo0bxikmk+Ns8LtqH09PVNtHZjjdI7sMqrKRXuGV6lyu9i4LzH4M7KzK5OGg/GsppqrKry9Vi8Rvlc7YCa4hEG6+eq9Eh1QyZNLgFAg7skqMr96oE/dWITLivaz50f5bVVkWuw+cVZ3qFRDSlzQSK6l1Y2Y0Fo+HErhxv4jLve+b6GVyd4QtT3xvDWuqqapiE5PrGmCzs+pfFImwg2stSb5V7aTh7Kohtpd90Q/ZpazL7+j5NppVzbiqsvlsZ7VCZ5W+8V2L+EOL1YrWPMy4w/6KQAt2Ccn/OIaj/3B3HxSDXyKOzg56KXiXu/MdfdYIKsgU8rzRds5qL8f5OLG4oRihrAtZateH383KqiFx7g6XUUMlSVapM6T2+549OL5vTah6/k0GaN+zJ73UkCeqkMxtIll1OTfUdmIRnDCrgvYlglmlOw2KhlkV34bvs9hXIuOfdndbMdlyhZzHpz3635spRVhT/nk9amTdqDuHc7tKUy/joMHa7HXV0SSppN/z9Vfpuk1W+2e9h0K9FT35Ed5x/SVDNUOkvUfNHs6qXddh2EkrLn/gw3OGLgVr9JrHZp//p/smlvSvLz9enZ66W6TwPBJwVm2hPpbqhwzQPpx+oy9n4qyCByXoBqWsUudIk23j331favVGscgbLQKivVSIis+XJ0UaQPuLRc72T559+DVdX3yeC7SWhrVO/qYNeUEbvPBBf2rMSfpHhMLkp2++/ZlKnVDH0lHy8vk9Iki2lJ44I4qzyivYKWyNrEKQdV0wqrB+6eJlGyjKzUPT3q1w84ZNxhRdbfDKWeXt2mn2I2wdzg2TZFmlMkaTEOCsUrX9hlPe/FfGPviyX4P7I1JmHTK62F7x82dEJikwncOm/JsHyB6lDnzRNTfo52tYRSEn19SfsLPqAHm2Qj5um33JYmhlSlb5FDgqKhnnRQfrtEo1b3f1D+wa65eXklUGO17wOxuSZhWUbtLYl6yCBs54h83E8v6uvgCVUafnxF/jJ2aY7Fw59thERre1r1upf+zCjY+3EKnQYOjnW/j7jOzaMOVkx1yzg0cs3ek/9Tu+vxtfinozd+Xl5W1bcmDWWAzk7YpUJk/8cTvIt/7WQQ3diSkCNkbeKqJyx2d+9XuMi/LmDTLW46x5+oxNxmufN6e/uc7Qs1vlzHl/bPptyfMDW5gf4Myr8Aa3boDGudrnQQxvXxF5O/pQ29MYBFH1hi/Y5itdmPfBWUmsl2p1GHD7M7OXu77a+Ss/mnjn346Jq5mHyG7aonGs739VpcHBzRvXsl6mKDUbNz+4lvO5KlUy6jVtcaCr3g5k1G3SvGn9JPdZQnB4MiuiXvUDmzdraD29Sv0/09fhEIyRf68AAAAASUVORK5CYII=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AutoShape 11" descr="data:image/png;base64,%20iVBORw0KGgoAAAANSUhEUgAAAIcAAACHCAMAAAF8PoquAAAAAXNSR0IArs4c6QAAAARnQU1BAACxjwv8YQUAAALrUExURf////j4+Ozs7N7e3tLS0sjIyL29vba2tq6urqqqqqampr6+vsrKytTU1OHh4e7u7vn5+f39/fDw8KysrHl5eVdXV0VFRTAwMBkZGQQEBAAAAAYGBh0dHTQ0NEdHR1paWoGBgbW1tdfX1/Pz8/7+/t3d3a+vr4aGhlVVVR8fHwkJCQMDAwwMDCYmJl9fX4yMjLe3t+fn59PT05iYmE1NTRoaGgICAgUFBSAgIKWlpdzc3Pv7++Pj45SUlA0NDRQUFFNTU+vr6/b29rS0tGBgYBgYGAEBAR4eHnJycsLCwqSkpD4+PgcHBwsLC0hISPf39+/v746Ojj8/P6enp6mpqTExMbm5uUJCQk9PT8zMzG5uboODg/z8/KGhoSQkJC4uLrq6ultbW3BwcDIyMsfHxwoKChISEpGRkeLi4ktLS0NDQ+Dg4LCwsBYWFikpKZ6ensHBwZmZmZWVlZycnBcXF6Ojo8nJyQ4ODiMjI9bW1jk5Oerq6u3t7VRUVH19fcXFxRAQEIiIiC8vL2VlZYeHh29vb21tbRMTE2tra8bGxisrK2pqaiEhITY2Npqamujo6IqKio+Pj0lJScPDwwgICPHx8Tc3N0pKSjo6OrOzs/X19ZOTk35+fmNjY3R0dKKiori4uMDAwGJiYhUVFZaWlr+/v3Z2dqurq0FBQdnZ2dvb262trYmJieTk5NjY2Nra2lxcXD09Pc3NzSIiImdnZ87Ozjg4ODw8PF5eXhEREd/f37KysjMzM2lpadHR0YSEhFBQUJKSkmZmZvT09ERERMvLyxwcHObm5oKCgru7u52dnQ8PDzs7O6CgoHd3d1FRUXV1dS0tLXFxcUZGRnt7e11dXTU1Nfr6+igoKCoqKs/Pz2FhYXNzc4WFhRsbG5+fn9XV1UBAQFJSUnp6erGxsZeXl2xsbHx8fCwsLFhYWPLy8ry8vCUlJenp6dDQ0CcnJ5ubm+Xl5cTExKioqE5OTouLi42NjUxMTAAAAGKj4eAAAAD5dFJOU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PmzeUYAAAAJcEhZcwAADsMAAA7DAcdvqGQAAAidSURBVGhD7Zs9svMsD4bTunKf3jPZkpeRJXhNqTyTKpPGTdb0IunGIBA/Tnye+YrvKo5BYIxBQgLnXApchSeylxEChwg25BiW0AVZEclfYbpeP1ry4kws4czzer0j6yDJI+qGSFxjyV2qHZdmyexlJFj56nrtBZxY/V1eQKK9DucJL+GMjR8gZPEMIRP49vh1Oed6C4kHYkOCrIMeqiWca0jcgLIkiFx6cn/dlXohNaiU65GA8te3pOjv5fJGFQcSJOG8Q8b1fR05F8P3Me6JOSiL2FAi3CFNQbEDAgupQIqHtO/eQH9EoymFh1BSI7dSwZ7IkJLnZcHVgotkDq7XBUKNlF0+uFr4Irk688qQEleFJ9SRjjnE3L5cOYvnRUYPCY0Ry2+SDy37Gg7KxBPvpxxZwRlnJJIqyMQsZLeCVdwJLRjC3m9NeAsG0ghD71DigVSj9B+ylEjBIckRs3Qgb4EarMYPl2ChQJbLCa4hSVYFVnyH6AXLWR1vnMytF42GlG8gQgrorSRl6LcUuGYw7hArfIm/GvgifzWQBwy1KmJir3aVZ/tBt1oVKbrjyqtpihT5q9XMvgR5Bwx5RChAKq3jzYGMwV2kXrxS+bZxp7vOeEHOh4YdYqBUCjHnHZxhIgHX3PWKS4lYv5ECUi4aDVxOmbFU0DeKZK8m2agNgmX7NHAu80m0BMatJE2A8OjVXs1zps+bIg3H+l5MV1hjhBrkWG7AQgKPCqZ+xohCNLFHjBlQpYtdRRSleKCIDieI2Mt1g3s9YTRdZsDEWjwQ5glqjCFz+AB45Iben/swz8P9xU5y94eyRDOQOCAgjMU7JzjG0AqyTJdiiisHIkJGqGhAQI0Z3yEBFOhqI2mFfBOSTMH35yjbMN+vB9zAjH7dZnpt1BHCZXKk8etFu6QWCCIZ76GEF2p0EPfkqXJfjslLG69t3wbBOTncXUgJqNME1QWXV+/TZzt63WDlQhqE0LUIanpYptSNeFa6M2arMCpjbaVkpM7PRa1/22K7gd3sfV9IgKQjUb1YvQJxpyGiMfJzng0O5AoUAcxRTfH1NBK5hqMAOYOsEcg1KCPWNfeWSSOQ5kTLeL5AxY00THWfyHIjTY9OTKxQWSPczZoi/k8zDjdvJ8+bsWVpcs9d+nqonS1vQFjzgMSmHun0eAO1cJo01+CemK/uqtudECpdyY28RKbGntJsWBTeB6WdmL4AZd0YjRx5ESF7nf7hDCRLiQrVulEGFLypi47GWp9oIQx6KHcLEDlkoSqZjJhc8LPRuEZvAomI1tcybPM2LC8e8d3cKCMEC4SAgMSRmnn08qhLQBJ7BfsEMQWVCR9dIkscbgMdUbtMETVAXUa2wsgILGmBugIJdETU44T0HRS96EBHajVAXYGWEiSFPl8Yb7DosSpoLC5PCcl+RKk1qrRBfWZTC3nn3soRrzbvpMVe4t4/VBuo0IEaxS/b0LfhyqC8B9zB/L+Nyrx07+70oZBqo3/brNyHaqNjTwZwg6D9bG8YrIbjoXvVu/OO9wduBHT4hDotUFtId8xdu4J8+UQK9MTC2hvTRCQbx3YjiUNnl4u0p/U6aWTBQqQDta5kUYWsnzIzlN6n7GMrinV4ix23ZOjpkeN4vFR33GbGjPq8asOAyOfHCqgVrhBg7WaKPL1ONEtStgOpJngT/3SKA/Yep0ZsdgRlhB9MSiOZnUpaewr1HMh4CPh11ny/xDUUyVoBKXImqBKBAg/ikprxS42I9G29AlaWQ6kQMLyzn9Wi40a5x9xghmh5deRDg0JgNpEs+I02ir3VnicFcqa2eEdRESQByB2NJSbEnhAEIDfmNMPPD7IByAuDmSAThEyApX0tENPT+Ij7ub57/eC/ZZymedsGYtvmafq3vZyGxV6eweO2bH/bo+luH+qarO/hD3ozDge6EPHu30a0GXoOq8qc0pfyd9pDLD/N0aRiyB8pxDRNThqJmP4FbGf+TSdKvNvreUwWQZ7H2r/R+sNeMH3289e9cHSMyVxbss+j9QGlEJX/AbW9tPWt4nNf5PcH3/J4LcOQbPiItTgk1oKx69S0HJ+x531/lqV19i93RsuT6QhwtD2N2cGntgqzdetYUJ8jenITm90kre/PZqr8OA8v+tXRLV+uTDPM1VWfq3rKc3gY+z3XpMOFj0h9Rxld2P1IOmKPhtP188aj5xFT0RT6nUGL4k+1Ih0px3y9B91tOp5hLDI7Zw1IcTgcCEtKM+c4bzhqA4Lji/KqfUaAGyg7cj7tKH/3PRY7tSnODRtvcTjOsxVPcUScp8l/twNsL/Qbpfj/Ue7jiUt6oGgSc9FozzSVQMlo7kX1+ItpsUMc4lP8rv/FnqeD8uj/236UxkN/a4zp/yZ0hJLB+P8AyPkbPS0tEu+iBp8YegSKu6NXcca6vggdpfgzk0+5qO+nD4eQn2Vb3Ctu7vwVpBjo0OJdPug429GVYyEa++LEZEH9j5RHngOdQkDPnNmRSmQoqlg7BztPR2pPgWkWtdhx4BipRjkmdPjdWi2Wdj352dOMtQ1BrIb1em5t/aEr46c23ES0YCr38xq2Yf9foZ1vju2npeP0M1ZBdTrh+3fPG3m+lrnHhlrfRiKSL6TK3fnTcPPwhClGBePBo/D0Q23yw0T+bx6HvfZUfXFle5hjvE9i4DAmyzWFD/ImB44+TZ+e2Lg3p9z0W9vN6mIRUfIb6TGIr7ZphW0eEpWPUxSVdrTPi9Rg3D6vz3If5h7jLat3TDXOmlQT38aGHf1ofgrWi/x3C2n5JAN0eS09Oe8vHF2rH71vl/qbx+1zpw/W0zTP90+7lfq8HBnjmum1dzaV8ej+7wZP+QPdD/347ocKhXDg2378EMiYEUy7H4Z+dP97cpHM/R8fj+QbyNdMKqY61o9H+BZ0CuPgW2+/HKxtvZ00Djlzl4NxI9gVtu1cLv8BI5ySjFvczLIAAAAASUVORK5CYII="/>
          <p:cNvSpPr>
            <a:spLocks noChangeAspect="1" noChangeArrowheads="1"/>
          </p:cNvSpPr>
          <p:nvPr/>
        </p:nvSpPr>
        <p:spPr bwMode="auto">
          <a:xfrm>
            <a:off x="6762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AutoShape 15" descr="data:image/png;base64,%20iVBORw0KGgoAAAANSUhEUgAAAaoAAACrCAMAAAF3fRhDAAAAAXNSR0IArs4c6QAAAARnQU1BAACxjwv8YQUAAAMAUExUR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LMw9IgAAAD/dFJOUwABAgMEBQYHCAkKCwwNDg8QERITFBUWFxgZGhscHR4fICEiIyQlJicoKSorLC0uLzAxMjM0NTY3ODk6Ozw9Pj9AQUJDREVGR0hJSktMTU5PUFFSU1RVVldYWVpbXF1eX2BhYmNkZWZnaGlqa2xtbm9wcXJzdHV2d3h5ent8fX5/gIGCg4SFhoeIiYqLjI2Oj5CRkpOUlZaXmJmam5ydnp+goaKjpKWmp6ipqqusra6vsLGys7S1tre4ubq7vL2+v8DBwsPExcbHyMnKy8zNzs/Q0dLT1NXW19jZ2tvc3d7f4OHi4+Tl5ufo6err7O3u7/Dx8vP09fb3+Pn6+/z9/usI2TUAAAAJcEhZcwAADsMAAA7DAcdvqGQAADMhSURBVHhe7Z0JnFdT//jPzLSoUdolKqlkSaopWZ48RcWvUJKtPE88RSU89l2IpweRJQmPrIUsqRDNE1LiIUslodAuksq0TtPM/X+2c+859577/X5nvjNmev1709xzPvfc5fM99557ls/5HGXyfgsJKNWmc2cJGXR2CZXneZdKUB3veRIygAQSMgGpL26V+mEglkDxDiN4X5kdBhFC/QH/eksYDuOATox/SQKYR3nqJ/gXPgyS0B/rMI7/IbvwMJ0KD6Pw6SLAv/CPhUrVIOG++Dd0GPzVia0Qb4I/xT0M2V7Mw/Cv522AQIqH/eJ5l4iAiD+sSM2TkKcuxj9+OsA/DLbGYSwB/MBy2eXtyITADj+pp043DmuOEgzBvyL49w3uaUgiTlUM6Ihm9NerpEbi4UWLx0BEqf/S/k/UFRDOfUGpt3ELkmOU2sbXwcMg4LWCv7CdC7echQH8twaeFPpvJyXy1DSlDqbr1OOr0Slmwp+5khCuTEeqRZ5aCIepItTM+5DSEnh97/v7ODUcVsSHwb/33iQhXk3lcAjBg8ZhYLFSGQtgO71Lq6x6SnXKyYFI7pEKLqRy9lOqPcRnUzKLzbIFnIWUU0g3KphhH5ewaomOAuHlEirOUYTsKZuj9oMwQUIJyhZfwLc8rxEk87y1WngVRQUMSSyQdlOPel4VSrbcF9JuPtT8Q5s6HBmjBXSUUo3xL6eiv8EfvcG/4aPorw7hg4pBjstmGvx1HoV/ECPKiXCDR43QAuso/Kt3wMYMqw9Ych0JrKOgDL4L00kU/jRXzSXBIpHQHzpqEf6B+Ie0H6HoASjV6m7HvyQAVvghSew97h/Fu4KwSAZ63joIfIthSUtgOGUgfQP6u5+asBUC38JL7GFxNFp9gPvPhtPBzd2SmwXCs5W6Uy0vpPR88KNYIOD/r12vquAtUgGxrIvKQOFkVWszSabCP/rCHSvHPuupZRjEkyjvMzoK/xXQUbhjA5RsdEI8gIDdw2ph/J/fw2udWwRFNIhen0pHwlEjP4KjlAdH0amelGPUhVdDvv4dAgsVFk85HXLwYf8KyqnL1CEoUEcrdZe69UVM7OIcffkQg2LkUShhKinhK+ZOepRb7IASFiNlbYkF8E1IJCGUMKWUBtZBe9i1RvEer51Sban2wVGl64EMJJRrdacNvFzEMorA04ZQeKN/hlza7OR9SnWkqIlSa2XrvlYAvMf4hiE1MSjXWKmvFYAfB1VAwRkQWkchz/uJqlYAnPugBhTymjQ5+BxIEr4W3QCUzkAGnkyuARUu2ppAuZFFgYMoHf80GNLXAijEQTu/alMYInwtFoauxbL/UfhvIjyKZKdQGEOpXEvtkkjSa/kRKOeRnKw2HKiBO1O61ksSSf1aOiTQvtSuNVMivWgrLz6F46+lvuIwFNKalK71mY7QVqQUDF3LCI8LghrjWlsoSISuxe8VBG6lgIF/LYNKdMzRHKGwsN6QUJCAxrVsCX5bMKRbBprV0WvREcCBEkemk8TLRygIzKU930NoIsmbsriQItU4QroNh8o8yqACXYDbRarSChC/xEmU6ouJLGRH6fMP6/QUeQqzfe1qEFLUO5cCu7zKczHdAErtHwJ7CvyUt6nJtIX4ThBl4f5peImVnge/EtVx9IF8SAv4JTyvPcZQtp83WBLgtap6UFHWu/wtbzK8FydjAGJ4rQ2UcNr1XmXcidDpTag8xXd8fz5DL0/3m+C1vPzJE72p7mvV8O6yrgWhmd60AVgC9hzonccJDfhKFNR7IPd/xC3+hnTSvt5hGD8YU27FEP0QQBP+DVfAkXwt9Qr8hvVpH1Z/3HTZ8byELKAF5myERcighEFPVDx0I9kSMSA5/VzJoITnSyQB/KF0nDJOHoUSniyRBFC6UrgUVIyTQelK4VJQd0nGJZTwT7kUl30SNqETlO6lAqDFC9SXGEXK6lL96BiJlO2letIxEtmjLlWJ5NTlVvUaOhNFp+lTC1qOzUMEK60IReT6fpi27Q6hjdeHdyq1ieM+IKLtA/pIQcsD9qHjOUxBbPdzmLYBvFciAVp2R2ifI61xAgpKdd4XBuDO7RIO0AlvSX4pOkMQ0u+GLwwo8mVVqT+E0cKblepR/2oKNmrS5Bi4cvRS9/hCCACxlwLZVNkC+wRBCuG51XUUJCFAEW8tBr/ksC9EWeRS1JfDwfVWOgrO9EOxlwqF/QBgX4pbIDqBbALRR34oyaUOp3A/W2hfSt4rrg5Y6Sh4hR9KcimO+O1Fljkv9TFFFGc7PBX6uaCdFErpUrtTuNT1FNEJX9y32hMcop0UKrVL3UARpS6irQ/vpGCpXWoJRSDwKwUEqQ1QuNQuRWFK8E8OItRQBShCl7qMgiQEKJLGpSTo7W5DMYTidCnuAmhFUvusHIFL/U6Bw0im+z94J704ctD2IEhSDUnoUsbe5qGkFIZLSd96V2vMR0LtpAySgyiE3SEBJDIvhbTWEZJLBC5lJBFiZCIN2t4IiVK+lLwmAXqnAR0h0vEcYUjybwqeRWHEealCP2QQFdXFZEq1kKi39AgWSMInOLyRIoDzUhzhINCW/mqJf2ZsQxL8hDLclsaWc/7HFFTSQMIOI5YXsJgjpBVUT6AZ6v2YodqSUKlM2d4O4l8achr9rPpQ/3nZIFcI+IvsKHU+p9M/Q+E3KUy/foH3NG5Wed5FuMVOtzNV7kQIPU/7c6Hpzyz2vI6wWeZ5N8ImN/fdi2FzXq56ktK9lAt/rvW8T2BDJ9fHXUUxCHjeY14V9ThFIV4PnjTYeqtoF56Zzgt0wP4ETzrlISVtTlQ3emo8nWgtybat8/fxYYDE6nmdOAZ/LvJ+5kANuhQ+VLhLLkWRlrw50StQ2G6HyA10KSiX4FJrvX1hJw/5e95gPAr4N8Ug4HnzlXoVQxju6vFbgJfyvEuNS13HvXRXc1MFDqUuAm8iadXC+z+8FJ0QoZN7/6Mwd6esF3HXIk6z27tHEtOlrlGgpvJuIMkHvGcGb/xL/UyXUk97VdaACE6I51XD8K8FHYV779b32sE7g0WrVJ73EtwQBFmrIV5j3JzLXeFyqarePXwpuMtVrNVp0MrAqA1aDqiv+Ti87BxvAgeuwEtBNbWoyBti59XTvHnSW6bzSi4FQU/Ngt8RWiBLIXolX0LAoVTu/TteHUoSv+yGS13m4ZuPQYwDlXmPfEd0Qv9SmJRlFFOqLpYqyCrpplfqI/6qXbPwXdqqHl+9pVROmw4dMNIqR+UAtENdsPBl3AxeMAv73XNy6PvaMEc14f3vw7+sjz5vS5Fi0IErj95KvzssIfdyakJE6ZIhp0OuEVl6yNgBAW9kck6VxIiI0kZOh8DTVgrIyRhq+CRBhiYIEaWNnA5JpbMwKaFhL5EmggcCGBGljZwOkQptmvCAkoBfyWTsEVr5Q0NAYC6TgD1DK6U6UU3uSxm1JU7o43MmftkN9hStHFwq10Co9R6wB2vFw5uMiDR7sFbc48qISFMxtGr08Kc7KP3SV/4qIuKACdhxqNRrk3z+hfEcDH1ARzAv0L5Jk16j5FGtTnvtq183rZz3VOR+npMDEakeMa+IEHiOBHI6hM5y2Pi5qzetX/TmIL+1aHKPJDXYuI7G3AhKYxTt1Hi1jDMsKLmpVVGPbRLSWENxaPiqscbXjKPWkUAiSA8cDjbZfCAl0XBjORGU7DeJAKMwXgytnPCYO/KKSJB6IiO4v5dYTQKJxPEwJUJqiSQRlHC5RADqPklXK28up1O6fUpUFxlhdD4sJ4FE4uG+Lunu1Kx98eEXjTzRUEo2kSBIqzMkEoWSJ9dKJxSbFMZ6QYqvlXcrJvs/iSAP0IEIm28wQ3RvoKHVzSLS3aCMiDQhrRZ3h2ZR5oVW2xEbb4CpFUuEZFqNxFZr80kSY661k91LxzFGQn/CRTiviBS1Mjvm1ogM+ZAkJdJqp3THIZ1ERuyvsiWESArCsHrxeyXTySsRMWJGRRyAghJpZX0fjhch8qmqJiFEEhCGgc4bIkorr0QkiBCZhPH0tcIZFD5KLZUQIB9P4mWRAbqfvxS1YqMcgvpMS0GrR0SKBIPCyO/6C5JlDHY+K7LS1OpFkQJUXpSCVjyiwkA0Q4Ix/IcPQkpPq9dECpBW3BHJUAJN6lqRfbVAgo8k4sIoZ0pRK+mQRkiroRJBxBqVSV0r0zxARN9INIzdt+bU6lqRICLSxGv1nkgB0gpn92gOpxRCyloNESHypcgAtikw2BWxrXJq9XeRICm3hY3aLH+HjYrzLhIIibQyf/ITRUY0EaF6QQTI9tu6hhq1glMr82fGUQmDeK14eIRgrUZKDMn3n8GjzHpIRCtvI1tEA/7AF3K/CLUVOZKgo8+plSoUEXFrFaXqXbsCh9USacWD0gRrZd0tNFwWzvwgT8KaqFZuaPYbYTznCazf3Fo9JyKLJFqJVSAiWrE5eiJS1Mrop35YRMgQkUUx6m93iggRkQVpRSafAqX0yRcpIIOV2kY5npWUSiJx+GcjdoqUuc8qh3yMwjOo3QOLRWhAWpl1M0roYzy13HmAWDVUwWju8qshEWCjDGUY5GuLP03LaBrPW0WGMj4iRaaISJgmYp/mKDWsK0JaiZAQEZJp1NOASZVVOwkCaMdrHrlEZbwqQeIPq68F6WbWDUNcJmmScfCZV48adesl3faXeImp0bLt4f7oVnKq1K6Nk7PCmO1GJ36lfc/BHJWCGvTSeTOnz/p0lUQFf4IA1BplG080RZazV8sgI/lZDTKTns/qiqExXh8eP2W4OVyZews9byDGeDoBQcPwcC628QQqo5EwjvgDmSjgIL4VMsqrOcQv+jDWRcLAmRjnQXHg+wYYvZHmW42HeDOMAvCJmIbbrpwM+AF/IaPuwkagATzmS9AkDGxgYkO9Sxf4Q7MxHoPHv8k7GMKeONy+iZWmIZZWVN7RaD0l4RF5gSyPHsmE3LobtGqJsWnQOK77PIZySKstKvNI+iQebGqlBzvhYwNa0YE04I7lx/vWVyKsVV2RA5RXmK3r5MU8FsI4P5bABnsW3jF/Ughfq69ojqpH49ThvKoJ8VclzPfmT798DCJtUCu0P1DqLxDtGmi1CW6bjDcpr5rCTupZAvjhHA0SzTEk0UTHPxtxZBNkP3y6JCsQ+Cq8gh1wxu+itYKW0yoycuyHMdiaWk2BuAQB7OqUIACR+YFWCj5c3wdabaBKNVQDSas5OtW+TDV+bgx2rP3knZmfbbRNI4JaVMYp1FmIPWvGgDdIHkO7GqM8Fq2wLg0P+mmwwT5Z2Jha4edJggDak0kQgMgcQ6vNnve5qRW1njayVm9LP4HWBXvkV0s4npZ0CEDdqvhGN8Waul+NREUzqBYkAgB+P9AKHzEfkMJfq7SA+G8ShA8PxOT94+6USoFW+EDWRaPQQCvdkTSVXg399bkAwtRtlWXUWh38g1IDcKH5tWkq2iaxP9x6S6/eY7BSAteSfp1b2h560c9+aQEC6kOimh9a70DB0x/wJ9Zgqbp1+BFHXrkdlcZT7fr36b3uoHoiPM+g1c7zLqMaxzbYb2ul1HDcMRUCeODEWkqdgwGZjwal7/UYjbKT3gaNrr6cRbFsvznh9035rX3Sag0qsVB2YXgK/iFolhPj2zFipNJ/JeJ9SsWSrhJtPBVj6ib6dD7ua6XUd1QGQmHKNvtQvUXbMZv6bc6/8/mp/337hVEXtE274rPnUOeu1bsXD0zN3kdPDCOOFFG6dJTzISJKm3clm9HaMAUkNfKQiNLF6Eg0iqa0CGzEJ4gkMZIYuV5E6XKHnA8RUZrwRGHmApElRNIiKeZuUtCzkBA0N9NBJs0LIkyIJEWoPlwKnCvnA0pHK/iCG7QXaSIkKZLCvM2UwEqKUDpaaStMZpBIEyFJEf7EpY/Rwi0drX6WszGpGFJKUuQ0EaXLSXI+wO5OKinwGTc4RaSJkKRIhdXK7FA3huoSIEmRCquVeZPeOyJLiKRFKq5WRles0T2TAEmMVFytAsvbX9BFXnIkNVKBtVKVXqDGlFlRyDxLDDmBniLT8NWJiqyVC7kGIpMHfESM7GlaGaP9Y0SkETGyp2llDJRYXX2AiJE9TSu/v1amGhuIGNmDtQqPnogY2atVIspBq+Ei0ogYKT+tMs56i3s8/5hzey2REed9NhI3ncVYGXiF5BMh9Lwx9jqfd06aJBM+RYyQVg3vmb1y0/qv3x4WHkU74SU5EHhdZEQPEQIv0sSksFZVBk3/ev3G5XPH05BtlI6hPtybqB/+gDOexQ8v9c1HhnktmwQTnIQLSAw5TdUcK0Fk19mcQjhGxIhlRBIM4IjrD1urweYdvBGyYQHqm/aVTNHqDf6ACWlljNEWW6ve70tAk+f3sAIyLEH8IDLCtG04HgWmVreErx/uIzJtvlyQVuxnkuB2aDG0cnA1J0KMkbLAbho5SIQImS0ZWjlYb9n06O7cWEirIyQC8JuanlamdYNIkDdFRJjDu9RRmlgrr8h4Yw37mxhIK6MlwgYtaWpl2KuIALGmq9UQIUIjM0m0Ys8MBI6NJYG0MgaKebgoXa2C0QuJI+RdV2NaBdOIQzKtvK/ouBQSAmWkld/4lDjyoIiI4mvFo+Sh6YoFH44fZ05FEcpIKzKoD6WkGSiaEmjFxfM1EkEKxZDQtMxFtlMHdESroYc3rFfbmHVzW+MmTZo0bXXKxeLURMQJ0PUDiSKm3VeJtKK5BkaNJxitNif5TO0pIzsRrQjDfCxBPRAoGoGz4Y+cJVFGRhUkhtBjoUmm1XenZkCdqK/lvgrvDT3Za/rjcYxhGepbsaanlXj0Ds073sQyiSFWIy2xVmt8f8rs0Vc4xbJGMbt4fZfunrdDRGlpVWDYuHUWGcH2OBJBUtfKnNZimijNUOhjXfOzpCAMf0YiSUsra878dBEifIxEEKPKkVgrq86u134goN4tIeBTSUEY9TY94E52NUyxtbJaIua9LiOJRBCrQZ2yVmhl4lNXGbMArC4iw45eJGnlld2+smeqABJGrFnjqWt1n0iRE825d7gUhc8cEQIiKUWtzFugBo+EkaGUQkhdK+NBgg/5hRICfLsUJJgFSBYiSOlpZd4C1UcljGgfNkTqWpmnmG9WxP1MAQyzQZ77CZSeVuY8IrLrkDBiDfeVTKttVsyYwmuY9fo/XulpRYaQAlVnJIxIbYsphlamcU9gVIOQp3iEHTMxvjlo2Wh1HAokjFjWASXWSjtyI/4498BKlfbvY0674I4XpGy0ooa7hBGjgpOGVup1CcYgTsSBP0erkuaVSBE0T7O0jGD08ZWhVsYtWBM6SqbV5xg35xqFmUdHMKWnlTnVhbQyKt0pt0RsrYxZSWI0dbrEolgLQJWhVsYc+eA9BlLXypzT0ZVF1kwzgzm8WyhDrYwJ8lZdIHWttKk9otsH+4VdRRAhRz7u2q1xupABfjG0mi0RxJyHkLJWZievUZswW4/MrLB9uzuvjClt7PAwQMRIEq2ukAji+7YEUtZqswgR9gaHHCcSzYabgxJd49aKV7UgjGXXCBEjtlZmjYm0MiYEeL9TEsZ848NaaU8WCDrK9PFthc3eRG/mRWYfeIBbK9PAOvRLiBRJopWZ1BtBEsS03IxqFXSy2e6BRajUBBEAO93zTwG3VsZ0Uu87kakL6a9IkWRaWYMX09kdydl2z1xUK6/oCvR3dehCiTJkM02IAIm3jXZrdZeIiOUtlKrabkrRGtolQiSZVj0kJmz4cMbXEvRxaOXEL23MMQkROXBrZbaVfIqtVYbEEpCiVkHDo7pIEBE5cGtlvRKaJFqZvyJOewJMfzhuUtQq+DCYWlkudixitLLmVQtJtMKVIzV6IRCJxkMTQJNqZXjrNX+7PPMraBEZ6WFOFplJRCtrZgYt0qjpJTJxmRsP+eQJvX8R/NnqiOnYagu5UXUQGZUTzMqKENHK6o1QJ4gUGSAyXMsxITSebXpVc2B6UwmvrrT0TGfp3lp2A5YlrzGyqolohesjBJhmoUHl0XC7oikw7IloBNWw/DY+/xpr7AtgJ/4BRetnDwivCijLZREiYnhxRJOIVrzilcb8GhjjqLZtObBC/SAhgKa2GU6HD5ghAR+e+GNiz6oWXvbnkyGm/YCIhLZhr8PoHdjS6icSaMzmt6nvCZaLt63dlakVWR/eLxGgkepizbN/zjHf9qSw4wVmWzfZD/Qj7+REpPwfarSQtr4hX3JaSoxhh3KaRSJF2BWC5og5Mki44x0qyb+VVPn5BeSf+UOJ5ecX4uvfei63N3cvPDdayIXmv1v8mOK8pCrHD75t9Mirz2mb6jymOLIatW7T2PG7x5CRXW9fZ7FtTpRxYNSN9yCWy93HEvavsCcQctvvQCa37kkYQzrA+i8/eGvmnMVm0xIwPEeEbL6jJuCOtzYrmaG4vT9Z6ljnAsGBspYTsTUo8LPONR2eaIupdljQfq3rdEfMwvJq66vBdy3jYRw73zqxmtpvdu4seXCxkskhdWZubmTSQvWJuAjl7w/xLdWfgoXaTi4AlfpvLjD9AXmzM+CkvfF8fqO7+Xu5H/LcjgPfxm6h38Wg2RgnDl3QcIcndjS3SJSGqCsFjWC9EBavXAM8QOtaiFskHKOVFQCvsOvFiO9LB3+rzMDU41tyuSYR6WzFztHLqC9Dd1OiGVwd2GYE7r+oBiZhBKMmIkYo3gQCha9P3+2hPzezQizzs3nYcldRSCsUSm04qtX3uJeOwVqusXSotwsHtiQM4Hc90EqPdGut8GNbtG4FfbxsV4+PUjqD8CAqjp7gx4j6cPBRy4OPfxYN66FzfjRH2YX3dtB8UyuuyfKSIhGt0EXqBlwKoM0qOBJV3IGL0JyGd/kLBGDTRdUaiBdbxFoNl36n3ng42YWAVui2m+aQ5+AuqAPghrGr1cAzsgOg+FbtEwkYDMIvJPwHhJvSmbQd5tGGVnBH8BOy0dTlIa3Q9aL2atWUmjQbJYbdnnDj8Bd+OXbtdbaZV+K3g/MKjUzFhURd733s8KMURCSvgmF8fq/wp9RTRLDiJ0FVB8IL1IPw1/fQFWiF/YxYgSRpOK9w8Dko0D6FmN9mhTDUsuAvaYU9xKsNrbDUwieUtULzRkoFsAdEEGgobiBigKvgPKfwOvwt8MzBxGb4YQuxl2iLxAFfqynosAMit2MkrBXIZ0kQgNhbEuR1jA2tsG+seqBVz8Xw/IOYtMI+D8sG2dIKnlwToz9KOmXf4NhE7pU8gYXAbRDDEz0iccDXCrad1NOS3SGtcPBZDN8AtNsMVkvF+90/0ApbQW0DrXrjwzJHtEKHqTSaXEm8dmRYXbmFNwStxbONUQEqZpCTuKW2im46sLVGF+14A0Y/u9YKf2Puh8Lx35BW2NA/UcI8HznoCECvKc0DrdCs+LigtOhN/bJ3cWmBQfqG6gmqdcItvsK8RbPeev8HYzwJMFq+NWkY+Xw0c/Kb5uwaBf6JKwtEawUb/JrBr4FGXiGt0PFKUEbh1zpwCvc3iO0TaIV+ag4184qy6STKKxSQnZDWKjvJSCMj40EMVkbm4eUCj3YbsfTDKaoSB0SrZrCZO3nyZBxygWIh/F7BY4TltwBpgmEeeE0LjffqIQgZpQWW61gM44oldTAVjUnV79mzB3aOQjBu7CrA9+LLD+JqND5aAHJyZAKgO+kHaWGcwFZCtDKastiUD5fsk0Ec+IjA4lsvAodf/AWBVqjPnJBWitwboVb4rGhP4RCktRl5wcF4fLPjZmz9C6JXVHv4u5sHC6hDDYJYKeRqcMYNohWWTkUEBOA84bzCc/HKQKp2D+6V5I9DHexir+VrlY3dWNlhrcS2uw4Z+ctIChrmszeS/rQzDi7VAezkPJdrGPCK04jlW/27D6aFL9H4iDpBPz3tkBMm+DUmtJ1k1Y+EUHfMq919+/fvT2tQI3TpqSc16/42dkuQG8uPL+rxd3LSiA6tYDNq4EjK8YvMGhNrxX128ASh+8N8KDDqYq1WW0lnO0caGcOrtd+6pK4V0y8E+3oPuju1VvBHv30Q/ALziggyLHhQsK5lejylT5eEASwdUStdBhLUB4zvhdHdZHw0D4+MQDDTrSncMs65gmO+n7Pd2tfJAXqqvmiF77Iu/7EXoY52KGg8hkfpLwh1IXX3B3d4eoxEvOcox1Gry02tqN5Hb7v/vL1pt+/6fWKZgMOl5+ljfepNWrjgNervJjpOnL/4k3H0sRWy75m3+JO74RYqd8zpUOXInBzfJ22Vjjk5dRvgWlaA5Uai4fhPv5l7tb6ZZv/5dPFnz8kCqrT2VU6wEAKco77KhFP7E6mGffCx/PCdX//i69m+yZJB5Radr3rk1RkzXh9/bbcW/D7sJUzNiz8Isn/NmJh5XyUjI+Izk7E72sudTGNpIxNrgkW5c1bIXSQUKg86FtgvKTEfWctcqAKAVSIHkaZsOXJCdD4hUDhadqdPsDirRXgSbHljusYNKIp8W8oPYzqDzbygByA9LKulAN8nYAXB9kmjKTKGmcqZS81OXxujlzctqH8simVdXQHoI/dlUxS0/suZ6rbXJpvSWQzTcu5q4C9DXEFwO7IuIkv3ikAH222YTemsxmrNYjfoK7srCm57lyJaibci0NL2W2dTSl+TmKyyDaXKH7fBVaG9skt5kmByxk+6TyxN9mZV6VAj1nVzfjAskB57s6qUqG6sGWnyC/eVlwJ7s6rUOM5RC9xlLOmTLnuzqhQ5ZIw9njenW+omccnZm1WlTKOBY6fOnpM78dbj47PpdRnVsvGWmF32UfZmVTlwa9j4mHkusWfgvVlVDgx0m2PfmdjacW9WlQO93Ya+rmFCg71ZVQ70NN1aBYRnUIfYm1XlwN6s2mPYm1XpU/XAY874x1W3jrz7rttvHD6gR+t6SaY1HNSP5/kWE16/LUL8grJEKlmVVfuQDp27dftrx0MbxE5OL2NSyapKDQ7t9NduJ5+Y07Je2JVxUjIbnjN9jd1+Ff746eke5lLkROU6OcPfWYsGbIHzwt6cPkzgC65vCuaiIaxlfRJmVWbjAW+v3SoiYddvS+7uEPZjYdHHXLvcJHZRLbSYdbAteMwSZlV2u9u+/M00ZQZ2rV9wa5sUcyznSadZhMnPj3Y7qtNJ/YaOfPyVuWvMnzzIqg4iCRFYFveOdUoaizXCG5NVvVT2+dOs6Zo2u3IDo/Iwh34hiUL8Gjst0Jx/a7A+GI+PyaqjVcuRXyd4WLe/nawkr9wrqZPlhARZ1cach+NTFExMOKNMsqro69BD6uL709wl+X62x1Ofr9zeSoBD3Itarg1GDt1Z5cW9vyZLTo3/4DSJzKEuLkFWHelsLBUGjkDL6K1KjR2jnNN8Y1xM58Y6LNnfmGFnsCYYk4vJqtTYcY97NvLxhkOnkhJk1eHO9b5304ICRLlmFdzJHdHJo2qS7AzxWqzlzn44wSjKqqDETCur4Nn+N0+wMmlpGqGXmCCrWjmLht1BgnLOKiilogZe/5FdISZEl00Qsp+UJDYr9CrbaWeV5/0WMhnMvFN2pEmQE4c6x4ELggGrcs8qz7svXIMfJztCjI2tN1YzfGobLJcpzUDaWeV5T5ruerJNH1fpsGdllTffWHUbeUTkIUbH+q/4U7LKW6KnIyrVyHYFZrB1Ut92DfFGqzTqNCSFIjJwrZY0q/oUekV5P//0w4r1292V1vytwo5dkquWWUZpZJW3ElfqDxgj4hAjY2tif05Weat1FbSWXu04RP694QLiBJzZ52brN1NG9TU+v0mzKuA6d/36UtkdQ7KsyvvfxPtH3HrXI1OWxlv6et53Vj08JquCsiJM+lm1Zf5LY+645Y6HJi90djkIephVO3AI8R5PKLQ51a13dP5F+llVsj5ApOibixuaL8K+w+JNSHPN2l1MVrlumkkrq4qWDDnAHBvfp9di2RNlBhXVrX+UqM089wSbTs7G24ZI92PLcsuqD09wVMPbxHREeN6/JAUSk1XhpQsDSp5Vhbnk6itEE9NXrMVtuHugRGw2hxf31Bh+xAzCXtHK7a26O86GY7gkCJNvWPrHZFW86XaJs2q443EirpMEYTZ3hNfOfbUf5dAIhzvn4c0LX7q8siq+6+z8kK8lzYtBqykmq6z1SyxKmlUJBkHivJSN20fVMFYLMQi8HYSo6ex9+l94km15FYAJejlvCE121gTum2OyKv5OyiCrFE3Fj7K9icp296agmyEntd+RFBazZa9PxXur2JOOgxF+iRCTVcNkd5SyyKq+bqsgb6jKsjxh+6yKGzI5ytn3bri4YSpiVvVzW7F95HezxWSVtXyORVlkVabzl/O8N5T6qwRtdsQ9SpdLAotN4hA5oCJm1T4xTkX9wjsmq6zVcyzKIqtsx+wBK6EF7HYhutLwtGzwl9DYKhP4stJUxKzKMpa1Mijw/drGZJU1+mxRJlkV0x+LfqH+4vYGs/MqR73XXLQxYBP7xzOpgNUKlYkOkKLsZl8/QExWWX2PFmWSVVfGjA7jvr/HfMh2vNzazK2Mw15wF/bi5d6iIr5Vme6iZbd/+zFZZS3eZPGnZ5XqZ7mattn46evPPDVh8hxjVcYQ206hk9hUyKxCf2BRgqwyHGqb/MlZFbfaNu89dJ1ES8B3OXwOmwpZALrnvQZZZa0MEvAnf6ucrSGqVhDZMQOgyXnGPZhTIasVtsNoTZBVN7g7o//U3grVMKZvearsV+o40ydhyiw6VA4PUyGzyv28BlkV0/f0aKmPAifKqltiBm1Ml0Snx3+OYljsKxmhQmbVTElkE2TVcW4LyE9inQ2VQVa1/EbShMgPzokcPqUYo+iFzwaeAaMUI6uudFtYlv6knSz3cjFBVlWOGQ6PNPA1pZ9VVeIWyvhPxJVh41HfxFTdLbZPTfRhBIpRrRjqHv90mFWZlCSr5koimyCrzCXYTN6Lc45X6llVNca8w9vhKMAOHr9c9saR9+rZ2gNuPDFv1c2y26Svaz0sz5sTbVeblCSrguUETIys6ursi/E8WRwhQjW3jVPSrCrqJLtD7PuWJIgwOjLA1SZ+zLhw/cJ3Jww/PMUpFcUoAI9ZK3tDnC/73ZQgqyq5DbOMrFLuzPS8111q17wqJmeTZpXnLevj6A8fEGtsPy8yh/10d9qi6Sf73mJTpBhZle1YmgspdPzswbNVkqxyW/GYWeXuuwa23x76Vuw7LL70SSGrgK8H4cqRPvX+Hd8RsSbilK6l8/kueizJvCoXxcgqciruZK5ZpGe1v+mbtdr/cMmyyj13wsyqyu6PD5E3+cpujatXrVK96RkjPk5Y/0otq5ANb917zbCLLxvxXMKvzha9OqBPhtsf7GOyu1gUJ6v6u2vrSOH6r2a8POWDBSvy6LdZE7gqLklWud0UmlmlGsfbz6VO6lmVEgXGOk7CPm7HSC7TmqQUJ6sy3TZTDtLLqsruIYTd1nDPsTFfzuJQulm1zuHrLTu8+iJTIs+9MVnlqgGGF7NMQJpZ5Z50vNtaS0N1dc+ZKg6lmlVvu6YM7RPTRxaYN6dOzEyQO2S3TdWnZH8ykmfV6bLbRW13QVvYQ/YL7qesOKwMutvSzaqtMaPxtM6Wg41XJpxD68I9v6pwlOwOUTfGwX0YI6scK8MiF8huF0e4TZYK7cV+4Zsd0xJOmdXBAi5u37Up83zcos21aYEgJ0uHFWMpTsA9a7HIWprYoJq5Hkg8Rlbh6kEOEnnGPd09MloU9U/fOmY5kRRZg6tAMTHT11Pj5QZyFgfZxnpwUXZ+O23cbQPa1U4lz9xzgWWlFxe93B8SGyOrXItjA0/JbhdXxAyvuqYPHJNKTbBw7Nm8EGEIYy6w03Z58fkx60+YbLnRanZFaeuuWoTZvvix89rEr6ge6wb9Bdnt4rSlkigeY5LtBSIKEXhbiBK3wPzTst8me0RiTwMbH28G77Zz6OjXoKJyk4gsvm2kao5I+GiueyhxtxpT9dLk69AKBcueOy7GXjDmoY+1BCVqXhzTcUHsXnv/MUEXbsyw9i8Jnp+4XqOFsj9CdvfX3SNYvz3ehXtw2zvbGZt9b+8ZE0Vk8R1Nsql56hRX0bP754eOT2FBoCqdRy4o7mzCLc+0jXQlQjXqkn84uLi3I6nNPp1HvPj5JrOoyl/14Qt392sc6jI5dZCc02JQZGl3g3MGSyqbQecnKh5UldYX3vP09I++/nHl8m8/fevpUf1bGOPedc92nHPQhX6nSkY/x20O7htcsNrh5985btK0mbPenf7S4/8aenydpD8QkNnu1Zjex6Tsnpjg+1dyUrnr/w9pP6u4b5PNXGs9/72UGeelMpyYhLsSDwXupTQ4pkQWMBHe3VtglTWXxTQ3vK2zxw49vmlt+YpmZO9/eK+bnl4QM0sJeJ4TBmS2GXjzmLF3X3FmM0cuVj+2/1V3jXl09G3DereKHWVp0G3QjfeOffiOy87UhhxZlZBw067L+MfGjX8wtChKBiWtlMIQTlbz3sNG3P/oA7dc3F1W4A+o0rrfZSMeGDvmjivOax+qf/C9IK5rZAa7Kp/35Lhxj13EcgO5w5A2Vdqfd+XIMeNG3zS4u10HwJWWHXwW6xW92pnOdp/nbThZUhBZl5t2oNvfOc7IrhZjeUFon93fDA75kFCZR7+CC68HFN4Ed7Q/L8W/zvZQdSyfbkEriTNXkdDwQOOkep9P7AHVbcGYQ+0bl9k9HIWrRhn+E2S1bqFgw5xLjKnumTeTdNeVEK42nsI/hNdCyuHut+mB3746Ny0nkc+mJ32lDnP2YS4JXM+4aO9u/9wnu5Fzw5+//H/Knqqjae3bCD+dJQmQhs9E394H4P2uz6Ysq6wB7IP0szPdqqrz4rYFxkLgUTo6vHHIQF7Whe7xkLwbdI+oY7pCwdu6lZ55Iwl2opGcZJXnvWyPprfjK0zTPkQGOju5t4kGzk7tRckq324bDFn5HxGnhtvux1Z33atXe5/pp/Fu3yTx949fe+ieJ2Ys8jNlpbbiqup3cP0+95GLe/e9+qWF8OTHZVVVftOQR8yiIHlWtfCtyVbNuGvA6eff8RY+05xVvf3x8y1fTR9379gp833nArsvphSSVQXvvzz13U9+9J+/1TxU6cwqr8gaUrKzqrfYAxWtePjEBpUrN+j6qF5ZdAMty+XMR3xpE4NLfkd4VnZCycGt+HWnSlxpq8dGeqrrt6cE/Rx1btItuuup0G8rxeO2O4xS8aBJ6BPJlVXmFFnTMYlkVbwvg+Hy1Kw8M6i9Zh77FTmg0r3rG4cHrvkrn6/HR2bQfXJWbZUlaap21naG5KBSZxXmTZBVnrfMnyMEinLfFWeVnofykKF07SdQUjC7D34lnb3NScwlAZc9RGHgQq4eF3/510tc00AMXFeFS+3b5T7QPryLFDz/4V0WjqwaRS3Cadw3v8Vw4pAsq27ja+52DZzguuS4L9zrfqb0NOVixM4qYD/xDzgd3v+4rILCxy+mjazKkrkNPwTmI8RxL/TTvSNOI7wlsc4KBedQ6cbAWqPq0yLb+c6pxvdDW2/Mj5q6D+LyJv8w1VD0vd5V+Y9m1WB6I39vVeV/tOfHoEc3SQF4Kn/Ti4yn3EdMt3ZGp2424brOTnymIlmlaoq/gpudBeAvQ3hcrkBPWTUKQLGV+jGBeYSx/rvBqsTGs12ck3y+lr3IvuY3cO0zPbg2ux+PA+W51hsTJcfoAc5Zzu9lJKu68a1cotQR7Fn6A/8xS5JVj9Fu71ZHTVcbuZIPlhAyrPE+aBTNKnUif3g/OtiVVRt6q27cof4D/75BVlV9nkJezNgrETf29cuVcVWLGme5R7QLzpEETK37LKfcy7AmX597r5YGo6QBQ7k4mqnupm2MZ6NwVh3G1viT0U/IORT0ntAVNJ5hHpdVjf5Luz3bsoKpz8458s06qaYx7fIWHuLMqsP4YVzTSWXeQKFQVqms2yjovYSjUZJVU+uoGmz4tqEPnQX5yzdfGiyasJ+qET/y662dPW5I5wOqVamUmZmRmVW5at1jhz71Raxh4QS5RkDljrcbtfqZB6i6XH1YdYIkMLmdW+JT1UjaxrjgCWVVba6l/MSVrgco4n9pE79VDeWzaf7QmjrixdY1CU5G4r6AGq0jq1rzoNtPOTFvFXAQ3/N2OHnwVu3Llr+bgsVyQ0P9b0PWNo0bxikmk+Ns8LtqH09PVNtHZjjdI7sMqrKRXuGV6lyu9i4LzH4M7KzK5OGg/GsppqrKry9Vi8Rvlc7YCa4hEG6+eq9Eh1QyZNLgFAg7skqMr96oE/dWITLivaz50f5bVVkWuw+cVZ3qFRDSlzQSK6l1Y2Y0Fo+HErhxv4jLve+b6GVyd4QtT3xvDWuqqapiE5PrGmCzs+pfFImwg2stSb5V7aTh7Kohtpd90Q/ZpazL7+j5NppVzbiqsvlsZ7VCZ5W+8V2L+EOL1YrWPMy4w/6KQAt2Ccn/OIaj/3B3HxSDXyKOzg56KXiXu/MdfdYIKsgU8rzRds5qL8f5OLG4oRihrAtZateH383KqiFx7g6XUUMlSVapM6T2+549OL5vTah6/k0GaN+zJ73UkCeqkMxtIll1OTfUdmIRnDCrgvYlglmlOw2KhlkV34bvs9hXIuOfdndbMdlyhZzHpz3635spRVhT/nk9amTdqDuHc7tKUy/joMHa7HXV0SSppN/z9Vfpuk1W+2e9h0K9FT35Ed5x/SVDNUOkvUfNHs6qXddh2EkrLn/gw3OGLgVr9JrHZp//p/smlvSvLz9enZ66W6TwPBJwVm2hPpbqhwzQPpx+oy9n4qyCByXoBqWsUudIk23j331favVGscgbLQKivVSIis+XJ0UaQPuLRc72T559+DVdX3yeC7SWhrVO/qYNeUEbvPBBf2rMSfpHhMLkp2++/ZlKnVDH0lHy8vk9Iki2lJ44I4qzyivYKWyNrEKQdV0wqrB+6eJlGyjKzUPT3q1w84ZNxhRdbfDKWeXt2mn2I2wdzg2TZFmlMkaTEOCsUrX9hlPe/FfGPviyX4P7I1JmHTK62F7x82dEJikwncOm/JsHyB6lDnzRNTfo52tYRSEn19SfsLPqAHm2Qj5um33JYmhlSlb5FDgqKhnnRQfrtEo1b3f1D+wa65eXklUGO17wOxuSZhWUbtLYl6yCBs54h83E8v6uvgCVUafnxF/jJ2aY7Fw59thERre1r1upf+zCjY+3EKnQYOjnW/j7jOzaMOVkx1yzg0cs3ek/9Tu+vxtfinozd+Xl5W1bcmDWWAzk7YpUJk/8cTvIt/7WQQ3diSkCNkbeKqJyx2d+9XuMi/LmDTLW46x5+oxNxmufN6e/uc7Qs1vlzHl/bPptyfMDW5gf4Myr8Aa3boDGudrnQQxvXxF5O/pQ29MYBFH1hi/Y5itdmPfBWUmsl2p1GHD7M7OXu77a+Ss/mnjn346Jq5mHyG7aonGs739VpcHBzRvXsl6mKDUbNz+4lvO5KlUy6jVtcaCr3g5k1G3SvGn9JPdZQnB4MiuiXvUDmzdraD29Sv0/09fhEIyRf68AAAAASUVORK5CYII="/>
          <p:cNvSpPr>
            <a:spLocks noChangeAspect="1" noChangeArrowheads="1"/>
          </p:cNvSpPr>
          <p:nvPr/>
        </p:nvSpPr>
        <p:spPr bwMode="auto">
          <a:xfrm>
            <a:off x="609600" y="609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AutoShape 14" descr="data:image/png;base64,%20iVBORw0KGgoAAAANSUhEUgAAAIcAAACHCAMAAAF8PoquAAAAAXNSR0IArs4c6QAAAARnQU1BAACxjwv8YQUAAALrUExURf////j4+Ozs7N7e3tLS0sjIyL29vba2tq6urqqqqqampr6+vsrKytTU1OHh4e7u7vn5+f39/fDw8KysrHl5eVdXV0VFRTAwMBkZGQQEBAAAAAYGBh0dHTQ0NEdHR1paWoGBgbW1tdfX1/Pz8/7+/t3d3a+vr4aGhlVVVR8fHwkJCQMDAwwMDCYmJl9fX4yMjLe3t+fn59PT05iYmE1NTRoaGgICAgUFBSAgIKWlpdzc3Pv7++Pj45SUlA0NDRQUFFNTU+vr6/b29rS0tGBgYBgYGAEBAR4eHnJycsLCwqSkpD4+PgcHBwsLC0hISPf39+/v746Ojj8/P6enp6mpqTExMbm5uUJCQk9PT8zMzG5uboODg/z8/KGhoSQkJC4uLrq6ultbW3BwcDIyMsfHxwoKChISEpGRkeLi4ktLS0NDQ+Dg4LCwsBYWFikpKZ6ensHBwZmZmZWVlZycnBcXF6Ojo8nJyQ4ODiMjI9bW1jk5Oerq6u3t7VRUVH19fcXFxRAQEIiIiC8vL2VlZYeHh29vb21tbRMTE2tra8bGxisrK2pqaiEhITY2Npqamujo6IqKio+Pj0lJScPDwwgICPHx8Tc3N0pKSjo6OrOzs/X19ZOTk35+fmNjY3R0dKKiori4uMDAwGJiYhUVFZaWlr+/v3Z2dqurq0FBQdnZ2dvb262trYmJieTk5NjY2Nra2lxcXD09Pc3NzSIiImdnZ87Ozjg4ODw8PF5eXhEREd/f37KysjMzM2lpadHR0YSEhFBQUJKSkmZmZvT09ERERMvLyxwcHObm5oKCgru7u52dnQ8PDzs7O6CgoHd3d1FRUXV1dS0tLXFxcUZGRnt7e11dXTU1Nfr6+igoKCoqKs/Pz2FhYXNzc4WFhRsbG5+fn9XV1UBAQFJSUnp6erGxsZeXl2xsbHx8fCwsLFhYWPLy8ry8vCUlJenp6dDQ0CcnJ5ubm+Xl5cTExKioqE5OTouLi42NjUxMTAAAAGKj4eAAAAD5dFJOU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PmzeUYAAAAJcEhZcwAADsMAAA7DAcdvqGQAAAidSURBVGhD7Zs9svMsD4bTunKf3jPZkpeRJXhNqTyTKpPGTdb0IunGIBA/Tnye+YrvKo5BYIxBQgLnXApchSeylxEChwg25BiW0AVZEclfYbpeP1ry4kws4czzer0j6yDJI+qGSFxjyV2qHZdmyexlJFj56nrtBZxY/V1eQKK9DucJL+GMjR8gZPEMIRP49vh1Oed6C4kHYkOCrIMeqiWca0jcgLIkiFx6cn/dlXohNaiU65GA8te3pOjv5fJGFQcSJOG8Q8b1fR05F8P3Me6JOSiL2FAi3CFNQbEDAgupQIqHtO/eQH9EoymFh1BSI7dSwZ7IkJLnZcHVgotkDq7XBUKNlF0+uFr4Irk688qQEleFJ9SRjjnE3L5cOYvnRUYPCY0Ry2+SDy37Gg7KxBPvpxxZwRlnJJIqyMQsZLeCVdwJLRjC3m9NeAsG0ghD71DigVSj9B+ylEjBIckRs3Qgb4EarMYPl2ChQJbLCa4hSVYFVnyH6AXLWR1vnMytF42GlG8gQgrorSRl6LcUuGYw7hArfIm/GvgifzWQBwy1KmJir3aVZ/tBt1oVKbrjyqtpihT5q9XMvgR5Bwx5RChAKq3jzYGMwV2kXrxS+bZxp7vOeEHOh4YdYqBUCjHnHZxhIgHX3PWKS4lYv5ECUi4aDVxOmbFU0DeKZK8m2agNgmX7NHAu80m0BMatJE2A8OjVXs1zps+bIg3H+l5MV1hjhBrkWG7AQgKPCqZ+xohCNLFHjBlQpYtdRRSleKCIDieI2Mt1g3s9YTRdZsDEWjwQ5glqjCFz+AB45Iben/swz8P9xU5y94eyRDOQOCAgjMU7JzjG0AqyTJdiiisHIkJGqGhAQI0Z3yEBFOhqI2mFfBOSTMH35yjbMN+vB9zAjH7dZnpt1BHCZXKk8etFu6QWCCIZ76GEF2p0EPfkqXJfjslLG69t3wbBOTncXUgJqNME1QWXV+/TZzt63WDlQhqE0LUIanpYptSNeFa6M2arMCpjbaVkpM7PRa1/22K7gd3sfV9IgKQjUb1YvQJxpyGiMfJzng0O5AoUAcxRTfH1NBK5hqMAOYOsEcg1KCPWNfeWSSOQ5kTLeL5AxY00THWfyHIjTY9OTKxQWSPczZoi/k8zDjdvJ8+bsWVpcs9d+nqonS1vQFjzgMSmHun0eAO1cJo01+CemK/uqtudECpdyY28RKbGntJsWBTeB6WdmL4AZd0YjRx5ESF7nf7hDCRLiQrVulEGFLypi47GWp9oIQx6KHcLEDlkoSqZjJhc8LPRuEZvAomI1tcybPM2LC8e8d3cKCMEC4SAgMSRmnn08qhLQBJ7BfsEMQWVCR9dIkscbgMdUbtMETVAXUa2wsgILGmBugIJdETU44T0HRS96EBHajVAXYGWEiSFPl8Yb7DosSpoLC5PCcl+RKk1qrRBfWZTC3nn3soRrzbvpMVe4t4/VBuo0IEaxS/b0LfhyqC8B9zB/L+Nyrx07+70oZBqo3/brNyHaqNjTwZwg6D9bG8YrIbjoXvVu/OO9wduBHT4hDotUFtId8xdu4J8+UQK9MTC2hvTRCQbx3YjiUNnl4u0p/U6aWTBQqQDta5kUYWsnzIzlN6n7GMrinV4ix23ZOjpkeN4vFR33GbGjPq8asOAyOfHCqgVrhBg7WaKPL1ONEtStgOpJngT/3SKA/Yep0ZsdgRlhB9MSiOZnUpaewr1HMh4CPh11ny/xDUUyVoBKXImqBKBAg/ikprxS42I9G29AlaWQ6kQMLyzn9Wi40a5x9xghmh5deRDg0JgNpEs+I02ir3VnicFcqa2eEdRESQByB2NJSbEnhAEIDfmNMPPD7IByAuDmSAThEyApX0tENPT+Ij7ub57/eC/ZZymedsGYtvmafq3vZyGxV6eweO2bH/bo+luH+qarO/hD3ozDge6EPHu30a0GXoOq8qc0pfyd9pDLD/N0aRiyB8pxDRNThqJmP4FbGf+TSdKvNvreUwWQZ7H2r/R+sNeMH3289e9cHSMyVxbss+j9QGlEJX/AbW9tPWt4nNf5PcH3/J4LcOQbPiItTgk1oKx69S0HJ+x531/lqV19i93RsuT6QhwtD2N2cGntgqzdetYUJ8jenITm90kre/PZqr8OA8v+tXRLV+uTDPM1VWfq3rKc3gY+z3XpMOFj0h9Rxld2P1IOmKPhtP188aj5xFT0RT6nUGL4k+1Ih0px3y9B91tOp5hLDI7Zw1IcTgcCEtKM+c4bzhqA4Lji/KqfUaAGyg7cj7tKH/3PRY7tSnODRtvcTjOsxVPcUScp8l/twNsL/Qbpfj/Ue7jiUt6oGgSc9FozzSVQMlo7kX1+ItpsUMc4lP8rv/FnqeD8uj/236UxkN/a4zp/yZ0hJLB+P8AyPkbPS0tEu+iBp8YegSKu6NXcca6vggdpfgzk0+5qO+nD4eQn2Vb3Ctu7vwVpBjo0OJdPug429GVYyEa++LEZEH9j5RHngOdQkDPnNmRSmQoqlg7BztPR2pPgWkWtdhx4BipRjkmdPjdWi2Wdj352dOMtQ1BrIb1em5t/aEr46c23ES0YCr38xq2Yf9foZ1vju2npeP0M1ZBdTrh+3fPG3m+lrnHhlrfRiKSL6TK3fnTcPPwhClGBePBo/D0Q23yw0T+bx6HvfZUfXFle5hjvE9i4DAmyzWFD/ImB44+TZ+e2Lg3p9z0W9vN6mIRUfIb6TGIr7ZphW0eEpWPUxSVdrTPi9Rg3D6vz3If5h7jLat3TDXOmlQT38aGHf1ofgrWi/x3C2n5JAN0eS09Oe8vHF2rH71vl/qbx+1zpw/W0zTP90+7lfq8HBnjmum1dzaV8ej+7wZP+QPdD/347ocKhXDg2378EMiYEUy7H4Z+dP97cpHM/R8fj+QbyNdMKqY61o9H+BZ0CuPgW2+/HKxtvZ00Djlzl4NxI9gVtu1cLv8BI5ySjFvczLIAAAAASUVORK5CYII="/>
          <p:cNvSpPr>
            <a:spLocks noChangeAspect="1" noChangeArrowheads="1"/>
          </p:cNvSpPr>
          <p:nvPr/>
        </p:nvSpPr>
        <p:spPr bwMode="auto">
          <a:xfrm>
            <a:off x="8286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7" name="Groupe 16"/>
          <p:cNvGrpSpPr/>
          <p:nvPr/>
        </p:nvGrpSpPr>
        <p:grpSpPr>
          <a:xfrm>
            <a:off x="555129" y="465138"/>
            <a:ext cx="7568132" cy="4625750"/>
            <a:chOff x="720000" y="1093428"/>
            <a:chExt cx="7704000" cy="4711572"/>
          </a:xfrm>
        </p:grpSpPr>
        <p:pic>
          <p:nvPicPr>
            <p:cNvPr id="14" name="Image 13"/>
            <p:cNvPicPr/>
            <p:nvPr/>
          </p:nvPicPr>
          <p:blipFill>
            <a:blip r:embed="rId2"/>
            <a:stretch/>
          </p:blipFill>
          <p:spPr>
            <a:xfrm>
              <a:off x="1662120" y="3087000"/>
              <a:ext cx="6761880" cy="2718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" name="Image 14"/>
            <p:cNvPicPr/>
            <p:nvPr/>
          </p:nvPicPr>
          <p:blipFill rotWithShape="1">
            <a:blip r:embed="rId3"/>
            <a:srcRect t="1895"/>
            <a:stretch/>
          </p:blipFill>
          <p:spPr>
            <a:xfrm>
              <a:off x="720000" y="1093428"/>
              <a:ext cx="2133360" cy="2092932"/>
            </a:xfrm>
            <a:prstGeom prst="ellipse">
              <a:avLst/>
            </a:prstGeom>
            <a:ln w="63500" cap="rnd">
              <a:noFill/>
            </a:ln>
            <a:effectLst/>
          </p:spPr>
        </p:pic>
      </p:grpSp>
      <p:sp>
        <p:nvSpPr>
          <p:cNvPr id="16" name="TextShape 1"/>
          <p:cNvSpPr txBox="1"/>
          <p:nvPr/>
        </p:nvSpPr>
        <p:spPr>
          <a:xfrm>
            <a:off x="6152981" y="5277941"/>
            <a:ext cx="1970280" cy="115212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0" i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Présentation par :</a:t>
            </a:r>
            <a:endParaRPr lang="fr-FR" sz="1800" b="0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fr-FR" sz="15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●</a:t>
            </a:r>
            <a:r>
              <a:rPr lang="fr-FR" sz="15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Nicolas </a:t>
            </a:r>
            <a:r>
              <a:rPr lang="fr-FR" sz="15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Bilous</a:t>
            </a:r>
            <a:endParaRPr lang="fr-FR" sz="1500" b="0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fr-FR" sz="15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●</a:t>
            </a:r>
            <a:r>
              <a:rPr lang="fr-FR" sz="15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Christophe Delaporte</a:t>
            </a:r>
          </a:p>
          <a:p>
            <a:r>
              <a:rPr lang="fr-FR" sz="15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●</a:t>
            </a:r>
            <a:r>
              <a:rPr lang="fr-FR" sz="15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Christophe </a:t>
            </a:r>
            <a:r>
              <a:rPr lang="fr-FR" sz="15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Ramonet</a:t>
            </a:r>
            <a:endParaRPr lang="fr-FR" sz="1500" b="0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TextShape 1"/>
          <p:cNvSpPr txBox="1"/>
          <p:nvPr/>
        </p:nvSpPr>
        <p:spPr>
          <a:xfrm>
            <a:off x="152400" y="6430068"/>
            <a:ext cx="5436096" cy="33677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0" i="1" u="sng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 22 décembre 2017 – AFPA – Champs sur Marne</a:t>
            </a:r>
            <a:endParaRPr lang="fr-FR" sz="1500" b="0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039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13000">
              <a:schemeClr val="accent1">
                <a:tint val="44500"/>
                <a:satMod val="160000"/>
              </a:schemeClr>
            </a:gs>
            <a:gs pos="70000">
              <a:schemeClr val="bg1"/>
            </a:gs>
            <a:gs pos="32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2" name="Rectangle 1"/>
            <p:cNvSpPr/>
            <p:nvPr/>
          </p:nvSpPr>
          <p:spPr>
            <a:xfrm>
              <a:off x="0" y="0"/>
              <a:ext cx="9144000" cy="76470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 smtClean="0"/>
                <a:t>Introduction</a:t>
              </a:r>
              <a:endParaRPr lang="fr-FR" sz="3200" dirty="0"/>
            </a:p>
          </p:txBody>
        </p:sp>
        <p:pic>
          <p:nvPicPr>
            <p:cNvPr id="1026" name="Picture 2" descr="Github Logomark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07" t="21292" r="14598" b="15787"/>
            <a:stretch/>
          </p:blipFill>
          <p:spPr bwMode="auto">
            <a:xfrm>
              <a:off x="107504" y="66122"/>
              <a:ext cx="698500" cy="632460"/>
            </a:xfrm>
            <a:prstGeom prst="ellipse">
              <a:avLst/>
            </a:prstGeom>
            <a:ln w="63500" cap="rnd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ZoneTexte 5"/>
          <p:cNvSpPr txBox="1"/>
          <p:nvPr/>
        </p:nvSpPr>
        <p:spPr>
          <a:xfrm>
            <a:off x="107504" y="1124744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1 – </a:t>
            </a:r>
            <a:r>
              <a:rPr lang="fr-FR" sz="2400" dirty="0" err="1" smtClean="0"/>
              <a:t>Versionner</a:t>
            </a:r>
            <a:r>
              <a:rPr lang="fr-FR" sz="2400" dirty="0" smtClean="0"/>
              <a:t> son code : </a:t>
            </a:r>
            <a:r>
              <a:rPr lang="fr-FR" sz="2400" dirty="0" err="1" smtClean="0"/>
              <a:t>definition</a:t>
            </a:r>
            <a:endParaRPr lang="fr-FR" sz="2400" dirty="0" smtClean="0"/>
          </a:p>
          <a:p>
            <a:endParaRPr lang="fr-FR" sz="2400" dirty="0"/>
          </a:p>
          <a:p>
            <a:r>
              <a:rPr lang="fr-FR" sz="2400" dirty="0" smtClean="0"/>
              <a:t>2 – </a:t>
            </a:r>
            <a:r>
              <a:rPr lang="fr-FR" sz="2400" dirty="0" err="1" smtClean="0"/>
              <a:t>Versionner</a:t>
            </a:r>
            <a:r>
              <a:rPr lang="fr-FR" sz="2400" dirty="0" smtClean="0"/>
              <a:t> son code </a:t>
            </a:r>
            <a:r>
              <a:rPr lang="fr-FR" sz="2400" dirty="0" smtClean="0"/>
              <a:t>pour garder un historique :</a:t>
            </a:r>
          </a:p>
          <a:p>
            <a:r>
              <a:rPr lang="fr-FR" sz="2400" dirty="0"/>
              <a:t>	</a:t>
            </a:r>
            <a:r>
              <a:rPr lang="fr-FR" sz="2400" dirty="0" smtClean="0"/>
              <a:t>- ne pas tout dupliquer pour chaque changement</a:t>
            </a:r>
          </a:p>
          <a:p>
            <a:r>
              <a:rPr lang="fr-FR" sz="2400" dirty="0"/>
              <a:t>	</a:t>
            </a:r>
            <a:r>
              <a:rPr lang="fr-FR" sz="2400" dirty="0" smtClean="0"/>
              <a:t>- voir les modifications facilement</a:t>
            </a:r>
          </a:p>
          <a:p>
            <a:r>
              <a:rPr lang="fr-FR" sz="2400" dirty="0"/>
              <a:t>	</a:t>
            </a:r>
          </a:p>
          <a:p>
            <a:r>
              <a:rPr lang="fr-FR" sz="2400" dirty="0" smtClean="0"/>
              <a:t>3 – </a:t>
            </a:r>
            <a:r>
              <a:rPr lang="fr-FR" sz="2400" dirty="0" err="1" smtClean="0"/>
              <a:t>Versionner</a:t>
            </a:r>
            <a:r>
              <a:rPr lang="fr-FR" sz="2400" dirty="0" smtClean="0"/>
              <a:t> son code pour collaborer</a:t>
            </a:r>
          </a:p>
          <a:p>
            <a:r>
              <a:rPr lang="fr-FR" sz="2400" dirty="0"/>
              <a:t>	</a:t>
            </a:r>
            <a:r>
              <a:rPr lang="fr-FR" sz="2400" dirty="0" smtClean="0"/>
              <a:t>- des développeurs travaillant sur un projet commun </a:t>
            </a:r>
            <a:endParaRPr lang="fr-FR" sz="2400" dirty="0" smtClean="0"/>
          </a:p>
          <a:p>
            <a:r>
              <a:rPr lang="fr-FR" sz="2400" dirty="0" smtClean="0"/>
              <a:t>	- commenter les versions</a:t>
            </a:r>
          </a:p>
          <a:p>
            <a:endParaRPr lang="fr-FR" sz="2400" dirty="0" smtClean="0"/>
          </a:p>
          <a:p>
            <a:endParaRPr lang="fr-FR" sz="2400" dirty="0" smtClean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55595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9144000" cy="76470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 smtClean="0"/>
                <a:t>Plan</a:t>
              </a:r>
              <a:endParaRPr lang="fr-FR" sz="3200" dirty="0"/>
            </a:p>
          </p:txBody>
        </p:sp>
        <p:pic>
          <p:nvPicPr>
            <p:cNvPr id="4" name="Picture 2" descr="Github Logomark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07" t="21292" r="14598" b="15787"/>
            <a:stretch/>
          </p:blipFill>
          <p:spPr bwMode="auto">
            <a:xfrm>
              <a:off x="107504" y="66122"/>
              <a:ext cx="698500" cy="632460"/>
            </a:xfrm>
            <a:prstGeom prst="ellipse">
              <a:avLst/>
            </a:prstGeom>
            <a:ln w="63500" cap="rnd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ZoneTexte 4"/>
          <p:cNvSpPr txBox="1"/>
          <p:nvPr/>
        </p:nvSpPr>
        <p:spPr>
          <a:xfrm>
            <a:off x="107504" y="1124744"/>
            <a:ext cx="8784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1 – Git </a:t>
            </a:r>
          </a:p>
          <a:p>
            <a:endParaRPr lang="fr-FR" sz="2400" dirty="0" smtClean="0"/>
          </a:p>
          <a:p>
            <a:r>
              <a:rPr lang="fr-FR" sz="2400" dirty="0" smtClean="0"/>
              <a:t>2 </a:t>
            </a:r>
            <a:r>
              <a:rPr lang="fr-FR" sz="2400" dirty="0" smtClean="0"/>
              <a:t>–</a:t>
            </a:r>
            <a:r>
              <a:rPr lang="fr-FR" sz="2400" dirty="0" smtClean="0"/>
              <a:t> </a:t>
            </a:r>
            <a:r>
              <a:rPr lang="fr-FR" sz="2400" dirty="0" err="1" smtClean="0"/>
              <a:t>GitHub</a:t>
            </a:r>
            <a:endParaRPr lang="fr-FR" sz="2400" dirty="0" smtClean="0"/>
          </a:p>
          <a:p>
            <a:endParaRPr lang="fr-FR" sz="2400" dirty="0" smtClean="0"/>
          </a:p>
          <a:p>
            <a:r>
              <a:rPr lang="fr-FR" sz="2400" dirty="0" smtClean="0"/>
              <a:t>3 </a:t>
            </a:r>
            <a:r>
              <a:rPr lang="fr-FR" sz="2400" dirty="0" smtClean="0"/>
              <a:t>– </a:t>
            </a:r>
            <a:r>
              <a:rPr lang="fr-FR" sz="2400" dirty="0" err="1" smtClean="0"/>
              <a:t>GitHub</a:t>
            </a:r>
            <a:r>
              <a:rPr lang="fr-FR" sz="2400" dirty="0" smtClean="0"/>
              <a:t> social</a:t>
            </a:r>
            <a:r>
              <a:rPr lang="fr-FR" sz="2400" dirty="0" smtClean="0"/>
              <a:t> 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240053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9144000" cy="76470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 smtClean="0"/>
                <a:t>Git</a:t>
              </a:r>
              <a:endParaRPr lang="fr-FR" sz="3200" dirty="0"/>
            </a:p>
          </p:txBody>
        </p:sp>
        <p:pic>
          <p:nvPicPr>
            <p:cNvPr id="4" name="Picture 2" descr="Github Logomark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07" t="21292" r="14598" b="15787"/>
            <a:stretch/>
          </p:blipFill>
          <p:spPr bwMode="auto">
            <a:xfrm>
              <a:off x="107504" y="66122"/>
              <a:ext cx="698500" cy="632460"/>
            </a:xfrm>
            <a:prstGeom prst="ellipse">
              <a:avLst/>
            </a:prstGeom>
            <a:ln w="63500" cap="rnd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20940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9144000" cy="76470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 err="1" smtClean="0"/>
                <a:t>GitHub</a:t>
              </a:r>
              <a:endParaRPr lang="fr-FR" sz="3200" dirty="0"/>
            </a:p>
          </p:txBody>
        </p:sp>
        <p:pic>
          <p:nvPicPr>
            <p:cNvPr id="4" name="Picture 2" descr="Github Logomark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07" t="21292" r="14598" b="15787"/>
            <a:stretch/>
          </p:blipFill>
          <p:spPr bwMode="auto">
            <a:xfrm>
              <a:off x="107504" y="66122"/>
              <a:ext cx="698500" cy="632460"/>
            </a:xfrm>
            <a:prstGeom prst="ellipse">
              <a:avLst/>
            </a:prstGeom>
            <a:ln w="63500" cap="rnd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97360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9144000" cy="76470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 err="1" smtClean="0"/>
                <a:t>GitHub</a:t>
              </a:r>
              <a:r>
                <a:rPr lang="fr-FR" sz="3200" dirty="0" smtClean="0"/>
                <a:t> Social</a:t>
              </a:r>
              <a:endParaRPr lang="fr-FR" sz="3200" dirty="0"/>
            </a:p>
          </p:txBody>
        </p:sp>
        <p:pic>
          <p:nvPicPr>
            <p:cNvPr id="4" name="Picture 2" descr="Github Logomark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07" t="21292" r="14598" b="15787"/>
            <a:stretch/>
          </p:blipFill>
          <p:spPr bwMode="auto">
            <a:xfrm>
              <a:off x="107504" y="66122"/>
              <a:ext cx="698500" cy="632460"/>
            </a:xfrm>
            <a:prstGeom prst="ellipse">
              <a:avLst/>
            </a:prstGeom>
            <a:ln w="63500" cap="rnd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93410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2" name="Rectangle 1"/>
            <p:cNvSpPr/>
            <p:nvPr/>
          </p:nvSpPr>
          <p:spPr>
            <a:xfrm>
              <a:off x="0" y="0"/>
              <a:ext cx="9144000" cy="76470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 smtClean="0"/>
                <a:t>Conclusion</a:t>
              </a:r>
              <a:endParaRPr lang="fr-FR" sz="3200" dirty="0"/>
            </a:p>
          </p:txBody>
        </p:sp>
        <p:pic>
          <p:nvPicPr>
            <p:cNvPr id="1026" name="Picture 2" descr="Github Logomark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07" t="21292" r="14598" b="15787"/>
            <a:stretch/>
          </p:blipFill>
          <p:spPr bwMode="auto">
            <a:xfrm>
              <a:off x="107504" y="66122"/>
              <a:ext cx="698500" cy="632460"/>
            </a:xfrm>
            <a:prstGeom prst="ellipse">
              <a:avLst/>
            </a:prstGeom>
            <a:ln w="63500" cap="rnd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ZoneTexte 4"/>
          <p:cNvSpPr txBox="1"/>
          <p:nvPr/>
        </p:nvSpPr>
        <p:spPr>
          <a:xfrm>
            <a:off x="107504" y="1124744"/>
            <a:ext cx="8784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1 – </a:t>
            </a:r>
            <a:r>
              <a:rPr lang="fr-FR" sz="2400" dirty="0" err="1" smtClean="0"/>
              <a:t>GitHub</a:t>
            </a:r>
            <a:r>
              <a:rPr lang="fr-FR" sz="2400" dirty="0" smtClean="0"/>
              <a:t> = un logiciel de gestion de version parmi d’autres</a:t>
            </a:r>
          </a:p>
          <a:p>
            <a:endParaRPr lang="fr-FR" sz="2400" dirty="0"/>
          </a:p>
          <a:p>
            <a:r>
              <a:rPr lang="fr-FR" sz="2400" dirty="0" smtClean="0"/>
              <a:t>2 – Logiciels de gestion de version = indispensable</a:t>
            </a:r>
            <a:r>
              <a:rPr lang="fr-FR" sz="2400" dirty="0" smtClean="0"/>
              <a:t>s pour les développeurs !</a:t>
            </a:r>
            <a:endParaRPr lang="fr-FR" sz="2400" dirty="0" smtClean="0"/>
          </a:p>
          <a:p>
            <a:endParaRPr lang="fr-FR" sz="2400" dirty="0" smtClean="0"/>
          </a:p>
          <a:p>
            <a:endParaRPr lang="fr-FR" sz="2400" dirty="0"/>
          </a:p>
        </p:txBody>
      </p:sp>
      <p:pic>
        <p:nvPicPr>
          <p:cNvPr id="7172" name="Picture 4" descr="https://www.gravatar.com/avatar/51d623f33f8b83095db84ff35e15dbe8?s=328&amp;d=identicon&amp;r=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890892"/>
            <a:ext cx="1990838" cy="199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ensées 3"/>
          <p:cNvSpPr/>
          <p:nvPr/>
        </p:nvSpPr>
        <p:spPr>
          <a:xfrm>
            <a:off x="6300192" y="2204864"/>
            <a:ext cx="2699792" cy="1872208"/>
          </a:xfrm>
          <a:prstGeom prst="cloudCallout">
            <a:avLst>
              <a:gd name="adj1" fmla="val 13865"/>
              <a:gd name="adj2" fmla="val 1111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 smtClean="0"/>
              <a:t>Si un code n’est pas enregistré dans un logiciel de gestion de version, il n’existe pas ! 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204231" y="6021288"/>
            <a:ext cx="96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Jeff </a:t>
            </a:r>
            <a:r>
              <a:rPr lang="fr-FR" dirty="0"/>
              <a:t>A</a:t>
            </a:r>
            <a:r>
              <a:rPr lang="fr-FR" dirty="0" smtClean="0"/>
              <a:t>twood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3074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6470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 smtClean="0"/>
                <a:t>Merci de votre attention</a:t>
              </a:r>
              <a:endParaRPr lang="fr-FR" sz="3200" dirty="0"/>
            </a:p>
          </p:txBody>
        </p:sp>
        <p:pic>
          <p:nvPicPr>
            <p:cNvPr id="6" name="Picture 2" descr="Github Logomark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07" t="21292" r="14598" b="15787"/>
            <a:stretch/>
          </p:blipFill>
          <p:spPr bwMode="auto">
            <a:xfrm>
              <a:off x="107504" y="66122"/>
              <a:ext cx="698500" cy="632460"/>
            </a:xfrm>
            <a:prstGeom prst="ellipse">
              <a:avLst/>
            </a:prstGeom>
            <a:ln w="63500" cap="rnd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ZoneTexte 6"/>
          <p:cNvSpPr txBox="1"/>
          <p:nvPr/>
        </p:nvSpPr>
        <p:spPr>
          <a:xfrm>
            <a:off x="107504" y="1124744"/>
            <a:ext cx="878497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4000" dirty="0" smtClean="0"/>
          </a:p>
          <a:p>
            <a:pPr algn="ctr"/>
            <a:endParaRPr lang="fr-FR" sz="4000" dirty="0"/>
          </a:p>
          <a:p>
            <a:pPr algn="ctr"/>
            <a:endParaRPr lang="fr-FR" sz="4000" dirty="0" smtClean="0"/>
          </a:p>
          <a:p>
            <a:pPr algn="ctr"/>
            <a:r>
              <a:rPr lang="fr-FR" sz="4000" dirty="0" smtClean="0"/>
              <a:t>Des questions ?</a:t>
            </a:r>
          </a:p>
          <a:p>
            <a:endParaRPr lang="fr-FR" sz="2400" dirty="0" smtClean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322019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6470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 smtClean="0"/>
                <a:t>Références</a:t>
              </a:r>
              <a:endParaRPr lang="fr-FR" sz="3200" dirty="0"/>
            </a:p>
          </p:txBody>
        </p:sp>
        <p:pic>
          <p:nvPicPr>
            <p:cNvPr id="6" name="Picture 2" descr="Github Logomark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07" t="21292" r="14598" b="15787"/>
            <a:stretch/>
          </p:blipFill>
          <p:spPr bwMode="auto">
            <a:xfrm>
              <a:off x="107504" y="66122"/>
              <a:ext cx="698500" cy="632460"/>
            </a:xfrm>
            <a:prstGeom prst="ellipse">
              <a:avLst/>
            </a:prstGeom>
            <a:ln w="63500" cap="rnd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ZoneTexte 6"/>
          <p:cNvSpPr txBox="1"/>
          <p:nvPr/>
        </p:nvSpPr>
        <p:spPr>
          <a:xfrm>
            <a:off x="107504" y="1124744"/>
            <a:ext cx="878497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hlinkClick r:id="rId3"/>
              </a:rPr>
              <a:t>https://openclassrooms.com/courses/gerer-son-code-avec-git-et-github/qu-est-ce-que-versionner-son-code</a:t>
            </a:r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endParaRPr lang="fr-FR" dirty="0" smtClean="0"/>
          </a:p>
          <a:p>
            <a:pPr algn="ctr"/>
            <a:endParaRPr lang="fr-FR" sz="4000" dirty="0"/>
          </a:p>
          <a:p>
            <a:pPr algn="ctr"/>
            <a:endParaRPr lang="fr-FR" sz="4000" dirty="0" smtClean="0"/>
          </a:p>
          <a:p>
            <a:endParaRPr lang="fr-FR" sz="2400" dirty="0" smtClean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80132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31</TotalTime>
  <Words>102</Words>
  <Application>Microsoft Office PowerPoint</Application>
  <PresentationFormat>Affichage à l'écran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stagiaire</dc:creator>
  <cp:lastModifiedBy>stagiaire</cp:lastModifiedBy>
  <cp:revision>6</cp:revision>
  <dcterms:created xsi:type="dcterms:W3CDTF">2017-12-04T16:41:02Z</dcterms:created>
  <dcterms:modified xsi:type="dcterms:W3CDTF">2017-12-04T17:12:58Z</dcterms:modified>
</cp:coreProperties>
</file>