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B8AED448-AAF4-4570-9F7A-53249C9E33BC}" type="slidenum"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40"/>
          <p:cNvPicPr/>
          <p:nvPr/>
        </p:nvPicPr>
        <p:blipFill>
          <a:blip r:embed="rId2"/>
          <a:stretch/>
        </p:blipFill>
        <p:spPr>
          <a:xfrm>
            <a:off x="1518120" y="2466000"/>
            <a:ext cx="6761880" cy="2718000"/>
          </a:xfrm>
          <a:prstGeom prst="rect">
            <a:avLst/>
          </a:prstGeom>
          <a:ln>
            <a:noFill/>
          </a:ln>
        </p:spPr>
      </p:pic>
      <p:pic>
        <p:nvPicPr>
          <p:cNvPr id="42" name="Image 41"/>
          <p:cNvPicPr/>
          <p:nvPr/>
        </p:nvPicPr>
        <p:blipFill>
          <a:blip r:embed="rId3"/>
          <a:stretch/>
        </p:blipFill>
        <p:spPr>
          <a:xfrm>
            <a:off x="576000" y="432000"/>
            <a:ext cx="2133360" cy="2133360"/>
          </a:xfrm>
          <a:prstGeom prst="rect">
            <a:avLst/>
          </a:prstGeom>
          <a:ln>
            <a:noFill/>
          </a:ln>
        </p:spPr>
      </p:pic>
      <p:sp>
        <p:nvSpPr>
          <p:cNvPr id="43" name="TextShape 1"/>
          <p:cNvSpPr txBox="1"/>
          <p:nvPr/>
        </p:nvSpPr>
        <p:spPr>
          <a:xfrm>
            <a:off x="6094440" y="5409000"/>
            <a:ext cx="1970280" cy="884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1800" b="0" i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Présentation par :</a:t>
            </a:r>
            <a:endParaRPr lang="fr-FR" sz="1800" b="0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fr-FR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●</a:t>
            </a:r>
            <a:r>
              <a:rPr lang="fr-FR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Nicolas Bilous</a:t>
            </a:r>
          </a:p>
          <a:p>
            <a:r>
              <a:rPr lang="fr-FR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●</a:t>
            </a:r>
            <a:r>
              <a:rPr lang="fr-FR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Christophe Delaporte</a:t>
            </a:r>
          </a:p>
          <a:p>
            <a:r>
              <a:rPr lang="fr-FR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●</a:t>
            </a:r>
            <a:r>
              <a:rPr lang="fr-FR" sz="1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Christophe Ramonet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368000" y="792000"/>
            <a:ext cx="7272000" cy="612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2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Plan de la présentation :</a:t>
            </a:r>
            <a:endParaRPr lang="fr-FR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endParaRPr lang="fr-FR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Qu’est-ce que Git &amp; Github ?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Structure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Concept important pour les utilisateurs de Github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Comprendre le Github Workflow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76000" y="795960"/>
            <a:ext cx="8013960" cy="6080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Qu’est-ce que Git &amp; Github ?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Git est un exemple de contrôle de version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Le contrôle de version est un système qui enregistre les modifications apportées à un fichier </a:t>
            </a:r>
            <a:endParaRPr lang="fr-FR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ou à un ensemble de fichiers et nous aide à rappeler des versions spécifiques plus tard si nécessaire. </a:t>
            </a:r>
            <a:endParaRPr lang="fr-FR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Cela vous permet de :</a:t>
            </a:r>
            <a:endParaRPr lang="fr-FR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- Rétablir les fichiers ou l'ensemble du projet dans un état antérieur.</a:t>
            </a:r>
            <a:endParaRPr lang="fr-FR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- Comparer les changements au fil du temps.</a:t>
            </a:r>
            <a:endParaRPr lang="fr-FR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- Voir qui a modifié quoi.</a:t>
            </a:r>
            <a:endParaRPr lang="fr-FR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- Contrôler les modifications par les collaborateurs avec la permission des administrateurs / propriétaires.</a:t>
            </a:r>
            <a:endParaRPr lang="fr-FR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Github est un service d'hébergement de référentiel (repository) pour Git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- Alors que Git est un outil de ligne de commande, GitHub fournit une interface graphique Web qui </a:t>
            </a:r>
            <a:endParaRPr lang="fr-FR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fonctionne au-dessus de Git. Il peut également être traité comme une plate-forme sociale pour </a:t>
            </a:r>
            <a:endParaRPr lang="fr-FR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partager les connaissances et le travail.</a:t>
            </a:r>
            <a:endParaRPr lang="fr-FR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- Il fournit également un contrôle d'accès et plusieurs fonctionnalités de collaboration, telles que </a:t>
            </a:r>
            <a:endParaRPr lang="fr-FR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des wikis et des outils de gestion de tâches de base</a:t>
            </a:r>
            <a:endParaRPr lang="fr-FR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Image 45"/>
          <p:cNvPicPr/>
          <p:nvPr/>
        </p:nvPicPr>
        <p:blipFill>
          <a:blip r:embed="rId2"/>
          <a:stretch/>
        </p:blipFill>
        <p:spPr>
          <a:xfrm>
            <a:off x="7468920" y="2232000"/>
            <a:ext cx="1747080" cy="729360"/>
          </a:xfrm>
          <a:prstGeom prst="rect">
            <a:avLst/>
          </a:prstGeom>
          <a:ln>
            <a:noFill/>
          </a:ln>
        </p:spPr>
      </p:pic>
      <p:pic>
        <p:nvPicPr>
          <p:cNvPr id="47" name="Image 46"/>
          <p:cNvPicPr/>
          <p:nvPr/>
        </p:nvPicPr>
        <p:blipFill>
          <a:blip r:embed="rId3"/>
          <a:stretch/>
        </p:blipFill>
        <p:spPr>
          <a:xfrm>
            <a:off x="7776000" y="4320000"/>
            <a:ext cx="1080000" cy="108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47"/>
          <p:cNvPicPr/>
          <p:nvPr/>
        </p:nvPicPr>
        <p:blipFill>
          <a:blip r:embed="rId2"/>
          <a:stretch/>
        </p:blipFill>
        <p:spPr>
          <a:xfrm>
            <a:off x="877680" y="1080000"/>
            <a:ext cx="5962320" cy="4543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/>
          <p:cNvPicPr/>
          <p:nvPr/>
        </p:nvPicPr>
        <p:blipFill>
          <a:blip r:embed="rId2"/>
          <a:stretch/>
        </p:blipFill>
        <p:spPr>
          <a:xfrm>
            <a:off x="364320" y="648000"/>
            <a:ext cx="5971680" cy="445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49"/>
          <p:cNvPicPr/>
          <p:nvPr/>
        </p:nvPicPr>
        <p:blipFill>
          <a:blip r:embed="rId2"/>
          <a:stretch/>
        </p:blipFill>
        <p:spPr>
          <a:xfrm>
            <a:off x="679680" y="648000"/>
            <a:ext cx="5800320" cy="431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 50"/>
          <p:cNvPicPr/>
          <p:nvPr/>
        </p:nvPicPr>
        <p:blipFill>
          <a:blip r:embed="rId2"/>
          <a:stretch/>
        </p:blipFill>
        <p:spPr>
          <a:xfrm>
            <a:off x="358920" y="576000"/>
            <a:ext cx="5905080" cy="440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Microsoft Office PowerPoint</Application>
  <PresentationFormat>Personnalisé</PresentationFormat>
  <Slides>7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dc:description/>
  <cp:lastModifiedBy/>
  <cp:revision>23</cp:revision>
  <dcterms:created xsi:type="dcterms:W3CDTF">2017-12-03T19:52:32Z</dcterms:created>
  <dcterms:modified xsi:type="dcterms:W3CDTF">2017-12-04T16:51:59Z</dcterms:modified>
  <dc:language>fr-FR</dc:language>
</cp:coreProperties>
</file>