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16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1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2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7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5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6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4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31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01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0842" y="-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8B7B-2BA8-4C00-BF73-A0D02EE0F400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70CED-39FC-4E4A-8EBE-E4BB716E4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26928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05064" y="-92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B5A80-BB6F-4C8F-9883-593D2BDAB258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19D9-1F86-4B38-B81D-6C15FABD4C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55121"/>
            <a:ext cx="9144000" cy="2387600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75EA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Clique aqui para</a:t>
            </a:r>
            <a:br>
              <a:rPr lang="pt-BR" sz="4800" b="1" dirty="0" smtClean="0">
                <a:solidFill>
                  <a:srgbClr val="075EA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4800" b="1" dirty="0" smtClean="0">
                <a:solidFill>
                  <a:srgbClr val="075EA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adicionar um título</a:t>
            </a:r>
            <a:endParaRPr lang="pt-BR" sz="4800" b="1" dirty="0">
              <a:solidFill>
                <a:srgbClr val="075EA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20977"/>
            <a:ext cx="9144000" cy="956674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Clique aqui para adicionar um subtítulo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9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Personalizar design</vt:lpstr>
      <vt:lpstr>Tema do Office</vt:lpstr>
      <vt:lpstr>Clique aqui para adicionar um título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 aqui para adicionar um título</dc:title>
  <dc:creator>Hudson Caetano de Salles</dc:creator>
  <cp:lastModifiedBy>Francisca Francinelma da Silva</cp:lastModifiedBy>
  <cp:revision>11</cp:revision>
  <dcterms:created xsi:type="dcterms:W3CDTF">2018-04-06T12:34:40Z</dcterms:created>
  <dcterms:modified xsi:type="dcterms:W3CDTF">2020-06-15T22:03:55Z</dcterms:modified>
</cp:coreProperties>
</file>