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CFE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2D17-1C39-465B-918A-04920C6DFE55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92F8-01A5-4CE7-9FF7-F87112CBE3E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704" y="963167"/>
            <a:ext cx="11594592" cy="1132523"/>
          </a:xfrm>
        </p:spPr>
        <p:txBody>
          <a:bodyPr/>
          <a:lstStyle/>
          <a:p>
            <a:r>
              <a:rPr lang="en-US" b="1" i="1" dirty="0" smtClean="0">
                <a:solidFill>
                  <a:srgbClr val="36CCFE"/>
                </a:solidFill>
              </a:rPr>
              <a:t>About Vocation</a:t>
            </a:r>
            <a:endParaRPr lang="en-US" b="1" i="1" dirty="0">
              <a:solidFill>
                <a:srgbClr val="36CCFE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74080"/>
            <a:ext cx="9144000" cy="429768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rgbClr val="36CCFE"/>
                </a:solidFill>
              </a:rPr>
              <a:t>Copyright Dline Code – by mariovarela99</a:t>
            </a:r>
            <a:endParaRPr lang="en-US" dirty="0">
              <a:solidFill>
                <a:srgbClr val="36CCFE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11" y="2936938"/>
            <a:ext cx="1842010" cy="18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i="1" dirty="0" smtClean="0">
                <a:solidFill>
                  <a:srgbClr val="36CCFE"/>
                </a:solidFill>
              </a:rPr>
              <a:t>Solução</a:t>
            </a:r>
            <a:endParaRPr lang="en-US" b="1" i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>
                <a:solidFill>
                  <a:schemeClr val="bg2"/>
                </a:solidFill>
              </a:rPr>
              <a:t>E por fim chegamos ao que mais interessa, a resolução dos problemas lá atrás citados.</a:t>
            </a:r>
          </a:p>
          <a:p>
            <a:pPr marL="0" indent="0">
              <a:buNone/>
            </a:pPr>
            <a:endParaRPr lang="pt-PT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bg2"/>
                </a:solidFill>
              </a:rPr>
              <a:t>Como temos visto existem muitos problemas na nossa sociedade e no mundo em geral, então o nosso objectivo é erradicar alguns destes problemas com soluções curtas e objectivas ajudando a promover o bem-estar da população em geral. </a:t>
            </a:r>
          </a:p>
          <a:p>
            <a:pPr marL="0" indent="0">
              <a:buNone/>
            </a:pPr>
            <a:endParaRPr lang="pt-PT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pt-PT" dirty="0" smtClean="0">
                <a:solidFill>
                  <a:schemeClr val="bg2"/>
                </a:solidFill>
              </a:rPr>
              <a:t>No entanto eu trouxe uma solução para os problemas citados.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0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>
                <a:solidFill>
                  <a:srgbClr val="36CCFE"/>
                </a:solidFill>
              </a:rPr>
              <a:t>About Vocation</a:t>
            </a:r>
            <a:endParaRPr lang="en-US" b="1" i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solidFill>
                  <a:schemeClr val="bg2"/>
                </a:solidFill>
              </a:rPr>
              <a:t>É uma plataforma digital onde podemos receber ajuda para a escolha da </a:t>
            </a:r>
            <a:r>
              <a:rPr lang="pt-PT" dirty="0" smtClean="0">
                <a:solidFill>
                  <a:schemeClr val="bg2"/>
                </a:solidFill>
              </a:rPr>
              <a:t>carreira. </a:t>
            </a:r>
            <a:endParaRPr lang="pt-PT" dirty="0" smtClean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67" y="2830037"/>
            <a:ext cx="8613413" cy="33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36CCFE"/>
                </a:solidFill>
              </a:rPr>
              <a:t>About Vocation</a:t>
            </a:r>
            <a:endParaRPr lang="en-US" b="1" i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>
                <a:solidFill>
                  <a:schemeClr val="bg2"/>
                </a:solidFill>
              </a:rPr>
              <a:t>Podemos receber motivos para seguir uma </a:t>
            </a:r>
            <a:r>
              <a:rPr lang="pt-PT" dirty="0" smtClean="0">
                <a:solidFill>
                  <a:schemeClr val="bg2"/>
                </a:solidFill>
              </a:rPr>
              <a:t>carreira</a:t>
            </a:r>
          </a:p>
          <a:p>
            <a:r>
              <a:rPr lang="pt-PT" dirty="0" smtClean="0">
                <a:solidFill>
                  <a:schemeClr val="bg2"/>
                </a:solidFill>
              </a:rPr>
              <a:t> Podemos </a:t>
            </a:r>
            <a:r>
              <a:rPr lang="pt-PT" dirty="0">
                <a:solidFill>
                  <a:schemeClr val="bg2"/>
                </a:solidFill>
              </a:rPr>
              <a:t>saber em que escola estudar para posteriormente entrar em uma universidade e fazer uma faculdade que nos leva até tal carreira</a:t>
            </a:r>
            <a:r>
              <a:rPr lang="pt-PT" dirty="0" smtClean="0">
                <a:solidFill>
                  <a:schemeClr val="bg2"/>
                </a:solidFill>
              </a:rPr>
              <a:t>.</a:t>
            </a:r>
          </a:p>
          <a:p>
            <a:r>
              <a:rPr lang="pt-PT" dirty="0" smtClean="0">
                <a:solidFill>
                  <a:schemeClr val="bg2"/>
                </a:solidFill>
              </a:rPr>
              <a:t> </a:t>
            </a:r>
            <a:r>
              <a:rPr lang="pt-PT" dirty="0">
                <a:solidFill>
                  <a:schemeClr val="bg2"/>
                </a:solidFill>
              </a:rPr>
              <a:t>Podemos ver as escolas próximas de nós para estudar tal </a:t>
            </a:r>
            <a:r>
              <a:rPr lang="pt-PT" dirty="0" smtClean="0">
                <a:solidFill>
                  <a:schemeClr val="bg2"/>
                </a:solidFill>
              </a:rPr>
              <a:t>carreira. </a:t>
            </a:r>
          </a:p>
          <a:p>
            <a:r>
              <a:rPr lang="pt-PT" dirty="0">
                <a:solidFill>
                  <a:schemeClr val="bg2"/>
                </a:solidFill>
              </a:rPr>
              <a:t>P</a:t>
            </a:r>
            <a:r>
              <a:rPr lang="pt-PT" dirty="0" smtClean="0">
                <a:solidFill>
                  <a:schemeClr val="bg2"/>
                </a:solidFill>
              </a:rPr>
              <a:t>odemos </a:t>
            </a:r>
            <a:r>
              <a:rPr lang="pt-PT" dirty="0">
                <a:solidFill>
                  <a:schemeClr val="bg2"/>
                </a:solidFill>
              </a:rPr>
              <a:t>ver informações sobre as carreiras, informações sobre as áreas de formação, as saídas destas áreas de formação, e onde trabalhar depois de fazer essa formação. </a:t>
            </a:r>
            <a:endParaRPr lang="pt-PT" dirty="0" smtClean="0">
              <a:solidFill>
                <a:schemeClr val="bg2"/>
              </a:solidFill>
            </a:endParaRPr>
          </a:p>
          <a:p>
            <a:r>
              <a:rPr lang="pt-PT" dirty="0" smtClean="0">
                <a:solidFill>
                  <a:schemeClr val="bg2"/>
                </a:solidFill>
              </a:rPr>
              <a:t>Podemos </a:t>
            </a:r>
            <a:r>
              <a:rPr lang="pt-PT" dirty="0">
                <a:solidFill>
                  <a:schemeClr val="bg2"/>
                </a:solidFill>
              </a:rPr>
              <a:t>também ver as empresas mais próximas para exercermos a nossa função já </a:t>
            </a:r>
            <a:r>
              <a:rPr lang="pt-PT" dirty="0" smtClean="0">
                <a:solidFill>
                  <a:schemeClr val="bg2"/>
                </a:solidFill>
              </a:rPr>
              <a:t>estudada.</a:t>
            </a:r>
          </a:p>
          <a:p>
            <a:r>
              <a:rPr lang="pt-PT" dirty="0" smtClean="0">
                <a:solidFill>
                  <a:schemeClr val="bg2"/>
                </a:solidFill>
              </a:rPr>
              <a:t>Podemos </a:t>
            </a:r>
            <a:r>
              <a:rPr lang="pt-PT" dirty="0">
                <a:solidFill>
                  <a:schemeClr val="bg2"/>
                </a:solidFill>
              </a:rPr>
              <a:t>ver qual é a melhor profissão a seguir baseando-se nas nossas habilidades, conhecimentos, gostos, aptidões, deficiências , e muitos outros factores não muito relevantes.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smtClean="0">
                <a:solidFill>
                  <a:srgbClr val="36CCFE"/>
                </a:solidFill>
              </a:rPr>
              <a:t>Problemas</a:t>
            </a:r>
            <a:endParaRPr lang="en-US" b="1" i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8311"/>
          </a:xfrm>
        </p:spPr>
        <p:txBody>
          <a:bodyPr>
            <a:normAutofit/>
          </a:bodyPr>
          <a:lstStyle/>
          <a:p>
            <a:r>
              <a:rPr lang="pt-PT" sz="3600" dirty="0" smtClean="0">
                <a:solidFill>
                  <a:schemeClr val="bg2">
                    <a:lumMod val="90000"/>
                  </a:schemeClr>
                </a:solidFill>
              </a:rPr>
              <a:t>Escolha da carreira</a:t>
            </a:r>
          </a:p>
          <a:p>
            <a:r>
              <a:rPr lang="pt-PT" sz="3600" dirty="0" smtClean="0">
                <a:solidFill>
                  <a:schemeClr val="bg2">
                    <a:lumMod val="90000"/>
                  </a:schemeClr>
                </a:solidFill>
              </a:rPr>
              <a:t>Escolha da profissão</a:t>
            </a:r>
          </a:p>
          <a:p>
            <a:r>
              <a:rPr lang="pt-PT" sz="3600" dirty="0" smtClean="0">
                <a:solidFill>
                  <a:schemeClr val="bg2">
                    <a:lumMod val="90000"/>
                  </a:schemeClr>
                </a:solidFill>
              </a:rPr>
              <a:t>Escolha da Escola</a:t>
            </a:r>
          </a:p>
          <a:p>
            <a:r>
              <a:rPr lang="pt-PT" sz="3600" dirty="0" smtClean="0">
                <a:solidFill>
                  <a:schemeClr val="bg2">
                    <a:lumMod val="90000"/>
                  </a:schemeClr>
                </a:solidFill>
              </a:rPr>
              <a:t>Escolha da Faculdade</a:t>
            </a:r>
          </a:p>
          <a:p>
            <a:r>
              <a:rPr lang="pt-PT" sz="3600" dirty="0" smtClean="0">
                <a:solidFill>
                  <a:schemeClr val="bg2">
                    <a:lumMod val="90000"/>
                  </a:schemeClr>
                </a:solidFill>
              </a:rPr>
              <a:t>Direcionamento no mercado de trabalho</a:t>
            </a:r>
          </a:p>
          <a:p>
            <a:r>
              <a:rPr lang="pt-PT" sz="3600" dirty="0" smtClean="0">
                <a:solidFill>
                  <a:schemeClr val="bg2">
                    <a:lumMod val="90000"/>
                  </a:schemeClr>
                </a:solidFill>
              </a:rPr>
              <a:t>Sucesso profissional</a:t>
            </a:r>
          </a:p>
        </p:txBody>
      </p:sp>
    </p:spTree>
    <p:extLst>
      <p:ext uri="{BB962C8B-B14F-4D97-AF65-F5344CB8AC3E}">
        <p14:creationId xmlns:p14="http://schemas.microsoft.com/office/powerpoint/2010/main" val="40630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36CCFE"/>
                </a:solidFill>
              </a:rPr>
              <a:t>Como escolher a profissão certa??</a:t>
            </a:r>
            <a:endParaRPr lang="en-US" b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Auto-análise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Auto-conhecimento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Análise de mercado de trabalho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Saber do que gostamos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Saber as nossas habilidades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Saber os nossos Conhecimentos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Saber os pontos fortes e os fracos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bg2"/>
                </a:solidFill>
              </a:rPr>
              <a:t>  Basicamente conhecer-se</a:t>
            </a:r>
          </a:p>
        </p:txBody>
      </p:sp>
    </p:spTree>
    <p:extLst>
      <p:ext uri="{BB962C8B-B14F-4D97-AF65-F5344CB8AC3E}">
        <p14:creationId xmlns:p14="http://schemas.microsoft.com/office/powerpoint/2010/main" val="21796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36CCFE"/>
                </a:solidFill>
              </a:rPr>
              <a:t>Porquê escolher tal Profissão??</a:t>
            </a:r>
            <a:endParaRPr lang="en-US" b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2"/>
                </a:solidFill>
              </a:rPr>
              <a:t>Devemos fazer algo que gostamos e que sentimo-nos livre </a:t>
            </a:r>
            <a:r>
              <a:rPr lang="pt-PT" u="sng" dirty="0" smtClean="0">
                <a:solidFill>
                  <a:schemeClr val="bg2"/>
                </a:solidFill>
              </a:rPr>
              <a:t>quando</a:t>
            </a:r>
            <a:r>
              <a:rPr lang="pt-PT" dirty="0" smtClean="0">
                <a:solidFill>
                  <a:schemeClr val="bg2"/>
                </a:solidFill>
              </a:rPr>
              <a:t> fazemos.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00" y="2987805"/>
            <a:ext cx="4483877" cy="31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36CCFE"/>
                </a:solidFill>
              </a:rPr>
              <a:t>Em que escola estudar??</a:t>
            </a:r>
            <a:endParaRPr lang="en-US" b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2"/>
                </a:solidFill>
              </a:rPr>
              <a:t>A escolha da escola ou da faculdade é essencial para o sucesso na escolha da carreira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04" y="2494979"/>
            <a:ext cx="3681984" cy="36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36CCFE"/>
                </a:solidFill>
              </a:rPr>
              <a:t>Em que faculdade estudar??</a:t>
            </a:r>
            <a:endParaRPr lang="en-US" b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2"/>
                </a:solidFill>
              </a:rPr>
              <a:t>A escolhga da faculdade é tão essencial como a escolha da escola.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32" y="2190560"/>
            <a:ext cx="3868864" cy="38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7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36CCFE"/>
                </a:solidFill>
              </a:rPr>
              <a:t>Porquê estudar tal Coisa??</a:t>
            </a:r>
            <a:endParaRPr lang="en-US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2"/>
                </a:solidFill>
              </a:rPr>
              <a:t>Saber porquê fazemos algo nos inflluencia a fazer ela com mais amor, mais carinho e quando fazemos as coisas com amor fazemos bem.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846823"/>
            <a:ext cx="3325390" cy="333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solidFill>
                  <a:srgbClr val="36CCFE"/>
                </a:solidFill>
              </a:rPr>
              <a:t>Seja um Profissional Bem sucedido</a:t>
            </a:r>
            <a:endParaRPr lang="en-US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2">
                    <a:lumMod val="90000"/>
                  </a:schemeClr>
                </a:solidFill>
              </a:rPr>
              <a:t>Ser bem sucedido faz de nós trabalhadores e empregados ou chefes exemplares, e só seremos bem sucedidos se estivermos no lugar certo a hora certa a fazer a coisa certa.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96" y="3167063"/>
            <a:ext cx="4474464" cy="27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36CCFE"/>
                </a:solidFill>
              </a:rPr>
              <a:t>Saiba onde ir depois de terminar os estudos</a:t>
            </a:r>
            <a:endParaRPr lang="en-US" b="1" dirty="0">
              <a:solidFill>
                <a:srgbClr val="36CCFE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2"/>
                </a:solidFill>
              </a:rPr>
              <a:t>Ser bem direccionado no mercado de trabalho é muito importante., porquer faz de nós mais valorizados e com objectivos no entanto não seremos atraídos por qualquer vaga de trabalho.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24" y="3212489"/>
            <a:ext cx="4748236" cy="29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7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About Vocation</vt:lpstr>
      <vt:lpstr>Problemas</vt:lpstr>
      <vt:lpstr>Como escolher a profissão certa??</vt:lpstr>
      <vt:lpstr>Porquê escolher tal Profissão??</vt:lpstr>
      <vt:lpstr>Em que escola estudar??</vt:lpstr>
      <vt:lpstr>Em que faculdade estudar??</vt:lpstr>
      <vt:lpstr>Porquê estudar tal Coisa??</vt:lpstr>
      <vt:lpstr>Seja um Profissional Bem sucedido</vt:lpstr>
      <vt:lpstr>Saiba onde ir depois de terminar os estudos</vt:lpstr>
      <vt:lpstr>Solução</vt:lpstr>
      <vt:lpstr>About Vocation</vt:lpstr>
      <vt:lpstr>About Vocation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Escolha da Carreira Profissional</dc:title>
  <dc:creator>Mário Varela</dc:creator>
  <cp:lastModifiedBy>Mário Varela</cp:lastModifiedBy>
  <cp:revision>6</cp:revision>
  <dcterms:created xsi:type="dcterms:W3CDTF">2020-12-18T08:25:01Z</dcterms:created>
  <dcterms:modified xsi:type="dcterms:W3CDTF">2020-12-18T10:50:46Z</dcterms:modified>
</cp:coreProperties>
</file>