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53" autoAdjust="0"/>
  </p:normalViewPr>
  <p:slideViewPr>
    <p:cSldViewPr snapToGrid="0">
      <p:cViewPr varScale="1">
        <p:scale>
          <a:sx n="77" d="100"/>
          <a:sy n="77" d="100"/>
        </p:scale>
        <p:origin x="149"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18/02/2018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18/02/2018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18/02/2018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18/02/2018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18/02/2018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18/02/2018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7.png"/><Relationship Id="rId24" Type="http://schemas.openxmlformats.org/officeDocument/2006/relationships/image" Target="../media/image2.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25.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2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6" Type="http://schemas.openxmlformats.org/officeDocument/2006/relationships/image" Target="../media/image53.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1471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32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7" name="CasellaDiTesto 16"/>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8" name="CasellaDiTesto 17"/>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9" name="CasellaDiTesto 18"/>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624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42301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914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r>
              <a:rPr lang="it-IT" dirty="0"/>
              <a:t>In questo caso apparirà una schermata di game over e il gioco termina</a:t>
            </a:r>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r>
              <a:rPr lang="it-IT" sz="900" dirty="0"/>
              <a:t> (punteggio)</a:t>
            </a:r>
          </a:p>
          <a:p>
            <a:r>
              <a:rPr lang="it-IT" sz="900" dirty="0"/>
              <a:t>Input: </a:t>
            </a:r>
            <a:r>
              <a:rPr lang="it-IT" sz="900" i="1" dirty="0" err="1"/>
              <a:t>Stop,RestartA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p:sp>
        <p:nvSpPr>
          <p:cNvPr id="45" name="CasellaDiTesto 44"/>
          <p:cNvSpPr txBox="1"/>
          <p:nvPr/>
        </p:nvSpPr>
        <p:spPr>
          <a:xfrm>
            <a:off x="8869700" y="3817427"/>
            <a:ext cx="3287568" cy="1477328"/>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a:t>Stop </a:t>
            </a:r>
            <a:r>
              <a:rPr lang="it-IT" sz="1500" dirty="0"/>
              <a:t>(Segnale inviato dalla navicella che indica una collisione)</a:t>
            </a:r>
          </a:p>
          <a:p>
            <a:pPr marL="447675" indent="-180975">
              <a:buFont typeface="Arial" panose="020B0604020202020204" pitchFamily="34" charset="0"/>
              <a:buChar char="•"/>
              <a:tabLst>
                <a:tab pos="447675" algn="l"/>
              </a:tabLst>
            </a:pPr>
            <a:r>
              <a:rPr lang="it-IT" sz="1500" dirty="0" err="1"/>
              <a:t>RestartA</a:t>
            </a:r>
            <a:r>
              <a:rPr lang="it-IT" sz="1500" dirty="0"/>
              <a:t> (Segnale inviato dalla navicella che indica di inizializzare la posizione dell’asteroide)</a:t>
            </a:r>
          </a:p>
        </p:txBody>
      </p:sp>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17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17215"/>
              </a:xfrm>
              <a:prstGeom prst="rect">
                <a:avLst/>
              </a:prstGeom>
              <a:blipFill>
                <a:blip r:embed="rId11"/>
                <a:stretch>
                  <a:fillRect b="-16667"/>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32" name="CasellaDiTesto 31"/>
          <p:cNvSpPr txBox="1"/>
          <p:nvPr/>
        </p:nvSpPr>
        <p:spPr>
          <a:xfrm>
            <a:off x="8869700" y="944745"/>
            <a:ext cx="2861732"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(posizione asteroide)</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r>
              <a:rPr lang="it-IT" sz="1500" dirty="0"/>
              <a:t>(posizione asteroide)</a:t>
            </a:r>
          </a:p>
          <a:p>
            <a:pPr marL="447675" lvl="1" indent="-180975">
              <a:buFont typeface="Arial" panose="020B0604020202020204" pitchFamily="34" charset="0"/>
              <a:buChar char="•"/>
            </a:pPr>
            <a:r>
              <a:rPr lang="it-IT" sz="1500" dirty="0"/>
              <a:t>p (punteggio, aumenta ad ogni rimbalzo)</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3"/>
                <a:stretch>
                  <a:fillRect b="-5000"/>
                </a:stretch>
              </a:blipFill>
            </p:spPr>
            <p:txBody>
              <a:bodyPr/>
              <a:lstStyle/>
              <a:p>
                <a:r>
                  <a:rPr lang="it-IT">
                    <a:noFill/>
                  </a:rPr>
                  <a:t> </a:t>
                </a:r>
              </a:p>
            </p:txBody>
          </p:sp>
        </mc:Fallback>
      </mc:AlternateContent>
      <p:sp>
        <p:nvSpPr>
          <p:cNvPr id="37" name="CasellaDiTesto 36"/>
          <p:cNvSpPr txBox="1"/>
          <p:nvPr/>
        </p:nvSpPr>
        <p:spPr>
          <a:xfrm>
            <a:off x="8869700" y="5294755"/>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asellaDiTesto 130"/>
          <p:cNvSpPr txBox="1"/>
          <p:nvPr/>
        </p:nvSpPr>
        <p:spPr>
          <a:xfrm>
            <a:off x="9522569" y="3078621"/>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a:t>
            </a:r>
          </a:p>
        </p:txBody>
      </p:sp>
      <p:sp>
        <p:nvSpPr>
          <p:cNvPr id="132" name="CasellaDiTesto 131"/>
          <p:cNvSpPr txBox="1"/>
          <p:nvPr/>
        </p:nvSpPr>
        <p:spPr>
          <a:xfrm>
            <a:off x="9522569" y="4492221"/>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a:t>
            </a:r>
          </a:p>
        </p:txBody>
      </p:sp>
      <p:sp>
        <p:nvSpPr>
          <p:cNvPr id="133" name="CasellaDiTesto 132"/>
          <p:cNvSpPr txBox="1"/>
          <p:nvPr/>
        </p:nvSpPr>
        <p:spPr>
          <a:xfrm>
            <a:off x="9421777" y="504777"/>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3"/>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73426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598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55626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2050</Words>
  <Application>Microsoft Office PowerPoint</Application>
  <PresentationFormat>Widescreen</PresentationFormat>
  <Paragraphs>366</Paragraphs>
  <Slides>25</Slides>
  <Notes>9</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170</cp:revision>
  <dcterms:created xsi:type="dcterms:W3CDTF">2018-02-13T15:17:56Z</dcterms:created>
  <dcterms:modified xsi:type="dcterms:W3CDTF">2018-02-18T20:52:20Z</dcterms:modified>
</cp:coreProperties>
</file>