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p:cViewPr varScale="1">
        <p:scale>
          <a:sx n="81" d="100"/>
          <a:sy n="81" d="100"/>
        </p:scale>
        <p:origin x="888" y="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20/02/2018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20/02/2018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20/02/2018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20/02/2018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20/02/2018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20/02/2018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3.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4.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362" y="210787"/>
            <a:ext cx="2581275" cy="2581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3488554" y="3038283"/>
            <a:ext cx="5214889" cy="22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2539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a:t>
            </a: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Arial" panose="020B0604020202020204" pitchFamily="34" charset="0"/>
              </a:rPr>
              <a:t>à</a:t>
            </a: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degli Studi del Sannio</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Dipartimento di Ingegneria</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Corso di Sistemi Discreti</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000" b="1" i="0" u="none" strike="noStrike" cap="none" normalizeH="0" baseline="0" dirty="0" smtClean="0">
                <a:ln>
                  <a:noFill/>
                </a:ln>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Elaborato: </a:t>
            </a:r>
            <a:r>
              <a:rPr kumimoji="0" lang="it-IT" altLang="en-US" sz="2000" b="1"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Times New Roman" panose="02020603050405020304" pitchFamily="18" charset="0"/>
              </a:rPr>
              <a:t>“</a:t>
            </a:r>
            <a:r>
              <a:rPr lang="it-IT" altLang="en-US" sz="2000" b="1" dirty="0" smtClean="0">
                <a:latin typeface="Times New Roman" panose="02020603050405020304" pitchFamily="18" charset="0"/>
                <a:ea typeface="Calibri Light" panose="020F0302020204030204" pitchFamily="34" charset="0"/>
                <a:cs typeface="Times New Roman" panose="02020603050405020304" pitchFamily="18" charset="0"/>
              </a:rPr>
              <a:t>Realizzazione di un gioco 2D"</a:t>
            </a:r>
            <a:endParaRPr kumimoji="0" lang="en-GB" altLang="en-US" sz="2000" b="0" i="0" u="none" strike="noStrike" cap="none" normalizeH="0" baseline="0" dirty="0" smtClean="0">
              <a:ln>
                <a:noFill/>
              </a:ln>
              <a:solidFill>
                <a:srgbClr val="538135"/>
              </a:solidFill>
              <a:effectLst/>
              <a:latin typeface="Calibri Light" panose="020F0302020204030204" pitchFamily="34" charset="0"/>
              <a:ea typeface="Calibri Light" panose="020F03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000" b="0" i="0" u="none" strike="noStrike" cap="none" normalizeH="0" baseline="0" dirty="0" smtClean="0">
                <a:ln>
                  <a:noFill/>
                </a:ln>
                <a:solidFill>
                  <a:schemeClr val="tx1"/>
                </a:solidFill>
                <a:effectLst/>
                <a:latin typeface="Helvetica" panose="020B0604020202020204" pitchFamily="34" charset="0"/>
                <a:ea typeface="Calibri" panose="020F0502020204030204" pitchFamily="34" charset="0"/>
                <a:cs typeface="Arial" panose="020B0604020202020204" pitchFamily="34" charset="0"/>
              </a:rPr>
              <a:t/>
            </a:r>
            <a:br>
              <a:rPr kumimoji="0" lang="it-IT" altLang="en-US" sz="1000" b="0" i="0" u="none" strike="noStrike" cap="none" normalizeH="0" baseline="0" dirty="0" smtClean="0">
                <a:ln>
                  <a:noFill/>
                </a:ln>
                <a:solidFill>
                  <a:schemeClr val="tx1"/>
                </a:solidFill>
                <a:effectLst/>
                <a:latin typeface="Helvetica" panose="020B0604020202020204" pitchFamily="34" charset="0"/>
                <a:ea typeface="Calibri" panose="020F0502020204030204" pitchFamily="34" charset="0"/>
                <a:cs typeface="Arial" panose="020B0604020202020204" pitchFamily="34" charset="0"/>
              </a:rPr>
            </a:br>
            <a:endParaRPr kumimoji="0" lang="it-IT"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asellaDiTesto 7"/>
          <p:cNvSpPr txBox="1"/>
          <p:nvPr/>
        </p:nvSpPr>
        <p:spPr>
          <a:xfrm>
            <a:off x="368135" y="5866410"/>
            <a:ext cx="3503221" cy="646331"/>
          </a:xfrm>
          <a:prstGeom prst="rect">
            <a:avLst/>
          </a:prstGeom>
          <a:noFill/>
        </p:spPr>
        <p:txBody>
          <a:bodyPr wrap="square" rtlCol="0">
            <a:spAutoFit/>
          </a:bodyPr>
          <a:lstStyle/>
          <a:p>
            <a:pPr algn="ctr"/>
            <a:r>
              <a:rPr lang="it-IT" altLang="en-US" b="1" smtClean="0">
                <a:latin typeface="Times New Roman" panose="02020603050405020304" pitchFamily="18" charset="0"/>
                <a:ea typeface="Calibri" panose="020F0502020204030204" pitchFamily="34" charset="0"/>
                <a:cs typeface="Times New Roman" panose="02020603050405020304" pitchFamily="18" charset="0"/>
              </a:rPr>
              <a:t>Docente</a:t>
            </a:r>
          </a:p>
          <a:p>
            <a:pPr algn="ctr"/>
            <a:r>
              <a:rPr lang="it-IT" altLang="en-US" smtClean="0">
                <a:latin typeface="Times New Roman" panose="02020603050405020304" pitchFamily="18" charset="0"/>
                <a:ea typeface="Calibri" panose="020F0502020204030204" pitchFamily="34" charset="0"/>
                <a:cs typeface="Times New Roman" panose="02020603050405020304" pitchFamily="18" charset="0"/>
              </a:rPr>
              <a:t>Luigi Iannelli</a:t>
            </a:r>
            <a:endParaRPr lang="en-GB" dirty="0"/>
          </a:p>
        </p:txBody>
      </p:sp>
      <p:sp>
        <p:nvSpPr>
          <p:cNvPr id="11" name="CasellaDiTesto 10"/>
          <p:cNvSpPr txBox="1"/>
          <p:nvPr/>
        </p:nvSpPr>
        <p:spPr>
          <a:xfrm>
            <a:off x="8703443" y="5572229"/>
            <a:ext cx="3503221" cy="923330"/>
          </a:xfrm>
          <a:prstGeom prst="rect">
            <a:avLst/>
          </a:prstGeom>
          <a:noFill/>
        </p:spPr>
        <p:txBody>
          <a:bodyPr wrap="square" rtlCol="0">
            <a:spAutoFit/>
          </a:bodyPr>
          <a:lstStyle/>
          <a:p>
            <a:pPr algn="ctr"/>
            <a:r>
              <a:rPr lang="it-IT" altLang="en-US" b="1" dirty="0" smtClean="0">
                <a:latin typeface="Times New Roman" panose="02020603050405020304" pitchFamily="18" charset="0"/>
                <a:ea typeface="Calibri" panose="020F0502020204030204" pitchFamily="34" charset="0"/>
                <a:cs typeface="Times New Roman" panose="02020603050405020304" pitchFamily="18" charset="0"/>
              </a:rPr>
              <a:t>Studenti</a:t>
            </a:r>
          </a:p>
          <a:p>
            <a:pPr algn="ctr"/>
            <a:r>
              <a:rPr lang="it-IT" dirty="0" smtClean="0">
                <a:latin typeface="Times New Roman" panose="02020603050405020304" pitchFamily="18" charset="0"/>
                <a:cs typeface="Times New Roman" panose="02020603050405020304" pitchFamily="18" charset="0"/>
              </a:rPr>
              <a:t>Francesco Tedesco</a:t>
            </a:r>
          </a:p>
          <a:p>
            <a:pPr algn="ctr"/>
            <a:r>
              <a:rPr lang="it-IT" dirty="0" smtClean="0">
                <a:latin typeface="Times New Roman" panose="02020603050405020304" pitchFamily="18" charset="0"/>
                <a:cs typeface="Times New Roman" panose="02020603050405020304" pitchFamily="18" charset="0"/>
              </a:rPr>
              <a:t>Lucio De Luca</a:t>
            </a:r>
            <a:endParaRPr lang="en-GB" dirty="0"/>
          </a:p>
        </p:txBody>
      </p:sp>
      <p:sp>
        <p:nvSpPr>
          <p:cNvPr id="12" name="CasellaDiTesto 11"/>
          <p:cNvSpPr txBox="1"/>
          <p:nvPr/>
        </p:nvSpPr>
        <p:spPr>
          <a:xfrm>
            <a:off x="4048123" y="6310893"/>
            <a:ext cx="4095750" cy="369332"/>
          </a:xfrm>
          <a:prstGeom prst="rect">
            <a:avLst/>
          </a:prstGeom>
          <a:noFill/>
        </p:spPr>
        <p:txBody>
          <a:bodyPr wrap="square" rtlCol="0">
            <a:spAutoFit/>
          </a:bodyPr>
          <a:lstStyle/>
          <a:p>
            <a:pPr algn="ctr"/>
            <a:r>
              <a:rPr lang="it-IT" altLang="en-US" dirty="0">
                <a:latin typeface="Times New Roman" panose="02020603050405020304" pitchFamily="18" charset="0"/>
                <a:ea typeface="Calibri" panose="020F0502020204030204" pitchFamily="34" charset="0"/>
                <a:cs typeface="Times New Roman" panose="02020603050405020304" pitchFamily="18" charset="0"/>
              </a:rPr>
              <a:t>Anno Accademico 2017/2018</a:t>
            </a:r>
            <a:endParaRPr lang="en-GB" dirty="0"/>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147116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32442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62419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4230118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91449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r>
              <a:rPr lang="it-IT" dirty="0"/>
              <a:t/>
            </a: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r>
              <a:rPr lang="it-IT" dirty="0"/>
              <a:t/>
            </a: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r>
              <a:rPr lang="it-IT" dirty="0"/>
              <a:t/>
            </a: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r>
              <a:rPr lang="it-IT" dirty="0"/>
              <a:t/>
            </a: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apparirà una schermata di game over e il gioco termina. Per ricominciare il gioco è possibile usare il pulsante </a:t>
            </a:r>
            <a:r>
              <a:rPr lang="it-IT" dirty="0" err="1"/>
              <a:t>restart</a:t>
            </a:r>
            <a:endParaRPr lang="it-IT" dirty="0"/>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endParaRPr lang="it-IT" sz="900" dirty="0"/>
          </a:p>
          <a:p>
            <a:r>
              <a:rPr lang="it-IT" sz="900" dirty="0"/>
              <a:t>Input: </a:t>
            </a:r>
            <a:r>
              <a:rPr lang="it-IT" sz="900" i="1" dirty="0" err="1"/>
              <a:t>StopA,RestartA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
        <p:nvSpPr>
          <p:cNvPr id="5" name="Ovale 4">
            <a:extLst>
              <a:ext uri="{FF2B5EF4-FFF2-40B4-BE49-F238E27FC236}">
                <a16:creationId xmlns:a16="http://schemas.microsoft.com/office/drawing/2014/main" id="{7ABD0B03-F225-4569-9434-D68C81407EB2}"/>
              </a:ext>
            </a:extLst>
          </p:cNvPr>
          <p:cNvSpPr/>
          <p:nvPr/>
        </p:nvSpPr>
        <p:spPr>
          <a:xfrm>
            <a:off x="8596459" y="3104167"/>
            <a:ext cx="85725" cy="74189"/>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una collisione) </a:t>
                </a:r>
              </a:p>
              <a:p>
                <a:pPr marL="447675" indent="-180975">
                  <a:buFont typeface="Arial" panose="020B0604020202020204" pitchFamily="34" charset="0"/>
                  <a:buChar char="•"/>
                  <a:tabLst>
                    <a:tab pos="447675" algn="l"/>
                  </a:tabLst>
                </a:pPr>
                <a:r>
                  <a:rPr lang="it-IT" sz="1500" dirty="0" err="1"/>
                  <a:t>RestartA</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di inizializzare la posizione dell’asteroide)</a:t>
                </a:r>
              </a:p>
            </p:txBody>
          </p:sp>
        </mc:Choice>
        <mc:Fallback xmlns="">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b="-2830"/>
                </a:stretch>
              </a:blipFill>
            </p:spPr>
            <p:txBody>
              <a:bodyPr/>
              <a:lstStyle/>
              <a:p>
                <a:r>
                  <a:rPr lang="it-IT">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xmlns:a14="http://schemas.microsoft.com/office/drawing/2010/main">
        <mc:Choice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endParaRPr lang="it-IT" sz="1500" i="1"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xmlns="">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a:t> </a:t>
                </a:r>
              </a:p>
            </p:txBody>
          </p:sp>
        </mc:Choice>
        <mc:Fallback xmlns="">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2" name="CasellaDiTesto 131"/>
              <p:cNvSpPr txBox="1"/>
              <p:nvPr/>
            </p:nvSpPr>
            <p:spPr>
              <a:xfrm>
                <a:off x="9421777" y="5767833"/>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absent)</a:t>
                </a:r>
                <a:endParaRPr lang="it-IT" sz="1500" i="1" dirty="0"/>
              </a:p>
            </p:txBody>
          </p:sp>
        </mc:Choice>
        <mc:Fallback xmlns="">
          <p:sp>
            <p:nvSpPr>
              <p:cNvPr id="132" name="CasellaDiTesto 131"/>
              <p:cNvSpPr txBox="1">
                <a:spLocks noRot="1" noChangeAspect="1" noMove="1" noResize="1" noEditPoints="1" noAdjustHandles="1" noChangeArrowheads="1" noChangeShapeType="1" noTextEdit="1"/>
              </p:cNvSpPr>
              <p:nvPr/>
            </p:nvSpPr>
            <p:spPr>
              <a:xfrm>
                <a:off x="9421777" y="5767833"/>
                <a:ext cx="2743200" cy="553998"/>
              </a:xfrm>
              <a:prstGeom prst="rect">
                <a:avLst/>
              </a:prstGeom>
              <a:blipFill>
                <a:blip r:embed="rId4"/>
                <a:stretch>
                  <a:fillRect l="-889" t="-2198" b="-1208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endParaRPr lang="it-IT" sz="1500" i="1"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8" name="CasellaDiTesto 17"/>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2"/>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9" name="CasellaDiTesto 18"/>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3"/>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73426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2"/>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5988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556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1932</Words>
  <Application>Microsoft Office PowerPoint</Application>
  <PresentationFormat>Widescreen</PresentationFormat>
  <Paragraphs>374</Paragraphs>
  <Slides>25</Slides>
  <Notes>9</Notes>
  <HiddenSlides>9</HiddenSlides>
  <MMClips>1</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Cambria Math</vt:lpstr>
      <vt:lpstr>Helvetica</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176</cp:revision>
  <dcterms:created xsi:type="dcterms:W3CDTF">2018-02-13T15:17:56Z</dcterms:created>
  <dcterms:modified xsi:type="dcterms:W3CDTF">2018-02-20T07:19:40Z</dcterms:modified>
</cp:coreProperties>
</file>