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handoutMasterIdLst>
    <p:handoutMasterId r:id="rId31"/>
  </p:handoutMasterIdLst>
  <p:sldIdLst>
    <p:sldId id="257" r:id="rId5"/>
    <p:sldId id="321" r:id="rId6"/>
    <p:sldId id="322" r:id="rId7"/>
    <p:sldId id="326" r:id="rId8"/>
    <p:sldId id="327" r:id="rId9"/>
    <p:sldId id="328" r:id="rId10"/>
    <p:sldId id="329" r:id="rId11"/>
    <p:sldId id="333" r:id="rId12"/>
    <p:sldId id="353" r:id="rId13"/>
    <p:sldId id="330" r:id="rId14"/>
    <p:sldId id="343" r:id="rId15"/>
    <p:sldId id="344" r:id="rId16"/>
    <p:sldId id="345" r:id="rId17"/>
    <p:sldId id="336" r:id="rId18"/>
    <p:sldId id="347" r:id="rId19"/>
    <p:sldId id="337" r:id="rId20"/>
    <p:sldId id="339" r:id="rId21"/>
    <p:sldId id="340" r:id="rId22"/>
    <p:sldId id="350" r:id="rId23"/>
    <p:sldId id="351" r:id="rId24"/>
    <p:sldId id="352" r:id="rId25"/>
    <p:sldId id="341" r:id="rId26"/>
    <p:sldId id="348" r:id="rId27"/>
    <p:sldId id="349" r:id="rId28"/>
    <p:sldId id="338" r:id="rId29"/>
  </p:sldIdLst>
  <p:sldSz cx="12188825"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816">
          <p15:clr>
            <a:srgbClr val="A4A3A4"/>
          </p15:clr>
        </p15:guide>
        <p15:guide id="3" orient="horz" pos="3840">
          <p15:clr>
            <a:srgbClr val="A4A3A4"/>
          </p15:clr>
        </p15:guide>
        <p15:guide id="4" orient="horz" pos="1056">
          <p15:clr>
            <a:srgbClr val="A4A3A4"/>
          </p15:clr>
        </p15:guide>
        <p15:guide id="5" pos="3839">
          <p15:clr>
            <a:srgbClr val="A4A3A4"/>
          </p15:clr>
        </p15:guide>
        <p15:guide id="6" pos="384">
          <p15:clr>
            <a:srgbClr val="A4A3A4"/>
          </p15:clr>
        </p15:guide>
        <p15:guide id="7" pos="7295">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936" autoAdjust="0"/>
    <p:restoredTop sz="84767" autoAdjust="0"/>
  </p:normalViewPr>
  <p:slideViewPr>
    <p:cSldViewPr>
      <p:cViewPr>
        <p:scale>
          <a:sx n="140" d="100"/>
          <a:sy n="140" d="100"/>
        </p:scale>
        <p:origin x="-80" y="-568"/>
      </p:cViewPr>
      <p:guideLst>
        <p:guide orient="horz" pos="2160"/>
        <p:guide orient="horz" pos="816"/>
        <p:guide orient="horz" pos="3840"/>
        <p:guide orient="horz" pos="1056"/>
        <p:guide pos="3839"/>
        <p:guide pos="384"/>
        <p:guide pos="729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812"/>
    </p:cViewPr>
  </p:sorterViewPr>
  <p:notesViewPr>
    <p:cSldViewPr showGuides="1">
      <p:cViewPr>
        <p:scale>
          <a:sx n="100" d="100"/>
          <a:sy n="100" d="100"/>
        </p:scale>
        <p:origin x="-8016" y="-22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tags" Target="tags/tag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CC02A0-C947-4278-96D1-0DB9C063DF55}" type="datetimeFigureOut">
              <a:rPr lang="en-US" smtClean="0"/>
              <a:pPr/>
              <a:t>11/10/14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33FAA7-9DA0-4163-8828-B20FAF1EB063}" type="slidenum">
              <a:rPr lang="en-US" smtClean="0"/>
              <a:pPr/>
              <a:t>‹#›</a:t>
            </a:fld>
            <a:endParaRPr lang="en-US"/>
          </a:p>
        </p:txBody>
      </p:sp>
    </p:spTree>
    <p:extLst>
      <p:ext uri="{BB962C8B-B14F-4D97-AF65-F5344CB8AC3E}">
        <p14:creationId xmlns:p14="http://schemas.microsoft.com/office/powerpoint/2010/main" val="2801062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wrap="none" lIns="0" tIns="0" rIns="0" bIns="0" rtlCol="0" anchor="ctr"/>
          <a:lstStyle>
            <a:lvl1pPr algn="l">
              <a:defRPr sz="1000"/>
            </a:lvl1pPr>
          </a:lstStyle>
          <a:p>
            <a:endParaRPr lang="en-US"/>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wrap="none" lIns="0" tIns="0" rIns="0" bIns="0" rtlCol="0" anchor="ctr"/>
          <a:lstStyle>
            <a:lvl1pPr algn="r">
              <a:defRPr sz="1000"/>
            </a:lvl1pPr>
          </a:lstStyle>
          <a:p>
            <a:fld id="{8547E1EE-0039-4797-B978-F453418260D1}" type="slidenum">
              <a:rPr lang="en-US" smtClean="0"/>
              <a:pPr/>
              <a:t>‹#›</a:t>
            </a:fld>
            <a:endParaRPr lang="en-US"/>
          </a:p>
        </p:txBody>
      </p:sp>
    </p:spTree>
    <p:extLst>
      <p:ext uri="{BB962C8B-B14F-4D97-AF65-F5344CB8AC3E}">
        <p14:creationId xmlns:p14="http://schemas.microsoft.com/office/powerpoint/2010/main" val="2736465104"/>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182880" indent="-137160" algn="l" defTabSz="914400" rtl="0" eaLnBrk="1" latinLnBrk="0" hangingPunct="1">
      <a:spcBef>
        <a:spcPts val="600"/>
      </a:spcBef>
      <a:buFont typeface="HP Simplified" panose="020B0604020204020204" pitchFamily="34" charset="0"/>
      <a:buChar char="•"/>
      <a:defRPr sz="1050" kern="1200">
        <a:solidFill>
          <a:schemeClr val="tx1"/>
        </a:solidFill>
        <a:latin typeface="+mn-lt"/>
        <a:ea typeface="+mn-ea"/>
        <a:cs typeface="+mn-cs"/>
      </a:defRPr>
    </a:lvl2pPr>
    <a:lvl3pPr marL="339725" indent="-104775" algn="l" defTabSz="914400" rtl="0" eaLnBrk="1" latinLnBrk="0" hangingPunct="1">
      <a:spcBef>
        <a:spcPts val="600"/>
      </a:spcBef>
      <a:buFont typeface="HP Simplified" panose="020B0604020204020204" pitchFamily="34" charset="0"/>
      <a:buChar char="–"/>
      <a:defRPr sz="1000" kern="1200">
        <a:solidFill>
          <a:schemeClr val="tx1"/>
        </a:solidFill>
        <a:latin typeface="+mn-lt"/>
        <a:ea typeface="+mn-ea"/>
        <a:cs typeface="+mn-cs"/>
      </a:defRPr>
    </a:lvl3pPr>
    <a:lvl4pPr marL="515938" indent="-117475" algn="l" defTabSz="914400" rtl="0" eaLnBrk="1" latinLnBrk="0" hangingPunct="1">
      <a:spcBef>
        <a:spcPts val="600"/>
      </a:spcBef>
      <a:buFont typeface="HP Simplified" panose="020B0604020204020204" pitchFamily="34" charset="0"/>
      <a:buChar char="•"/>
      <a:defRPr sz="900" kern="1200">
        <a:solidFill>
          <a:schemeClr val="tx1"/>
        </a:solidFill>
        <a:latin typeface="+mn-lt"/>
        <a:ea typeface="+mn-ea"/>
        <a:cs typeface="+mn-cs"/>
      </a:defRPr>
    </a:lvl4pPr>
    <a:lvl5pPr marL="633413" indent="-117475" algn="l" defTabSz="914400" rtl="0" eaLnBrk="1" latinLnBrk="0" hangingPunct="1">
      <a:spcBef>
        <a:spcPts val="600"/>
      </a:spcBef>
      <a:buFont typeface="HP Simplified" panose="020B0604020204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pPr/>
              <a:t>1</a:t>
            </a:fld>
            <a:endParaRPr lang="en-US"/>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4184601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47E1EE-0039-4797-B978-F453418260D1}" type="slidenum">
              <a:rPr lang="en-US" smtClean="0"/>
              <a:pPr/>
              <a:t>23</a:t>
            </a:fld>
            <a:endParaRPr lang="en-US"/>
          </a:p>
        </p:txBody>
      </p:sp>
    </p:spTree>
    <p:extLst>
      <p:ext uri="{BB962C8B-B14F-4D97-AF65-F5344CB8AC3E}">
        <p14:creationId xmlns:p14="http://schemas.microsoft.com/office/powerpoint/2010/main" val="3072569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47E1EE-0039-4797-B978-F453418260D1}" type="slidenum">
              <a:rPr lang="en-US" smtClean="0"/>
              <a:pPr/>
              <a:t>24</a:t>
            </a:fld>
            <a:endParaRPr lang="en-US"/>
          </a:p>
        </p:txBody>
      </p:sp>
    </p:spTree>
    <p:extLst>
      <p:ext uri="{BB962C8B-B14F-4D97-AF65-F5344CB8AC3E}">
        <p14:creationId xmlns:p14="http://schemas.microsoft.com/office/powerpoint/2010/main" val="3072569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pPr/>
              <a:t>25</a:t>
            </a:fld>
            <a:endParaRPr lang="en-US"/>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4184601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pPr/>
              <a:t>2</a:t>
            </a:fld>
            <a:endParaRPr lang="en-US"/>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846049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47E1EE-0039-4797-B978-F453418260D1}" type="slidenum">
              <a:rPr lang="en-US" smtClean="0"/>
              <a:pPr/>
              <a:t>3</a:t>
            </a:fld>
            <a:endParaRPr lang="en-US"/>
          </a:p>
        </p:txBody>
      </p:sp>
    </p:spTree>
    <p:extLst>
      <p:ext uri="{BB962C8B-B14F-4D97-AF65-F5344CB8AC3E}">
        <p14:creationId xmlns:p14="http://schemas.microsoft.com/office/powerpoint/2010/main" val="1047215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pPr/>
              <a:t>4</a:t>
            </a:fld>
            <a:endParaRPr lang="en-US"/>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816779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pPr/>
              <a:t>8</a:t>
            </a:fld>
            <a:endParaRPr lang="en-US"/>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579270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pPr/>
              <a:t>9</a:t>
            </a:fld>
            <a:endParaRPr lang="en-US"/>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579270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pPr/>
              <a:t>14</a:t>
            </a:fld>
            <a:endParaRPr lang="en-US"/>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756369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47E1EE-0039-4797-B978-F453418260D1}" type="slidenum">
              <a:rPr lang="en-US" smtClean="0"/>
              <a:pPr/>
              <a:t>15</a:t>
            </a:fld>
            <a:endParaRPr lang="en-US"/>
          </a:p>
        </p:txBody>
      </p:sp>
    </p:spTree>
    <p:extLst>
      <p:ext uri="{BB962C8B-B14F-4D97-AF65-F5344CB8AC3E}">
        <p14:creationId xmlns:p14="http://schemas.microsoft.com/office/powerpoint/2010/main" val="3072569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47E1EE-0039-4797-B978-F453418260D1}" type="slidenum">
              <a:rPr lang="en-US" smtClean="0"/>
              <a:pPr/>
              <a:t>20</a:t>
            </a:fld>
            <a:endParaRPr lang="en-US"/>
          </a:p>
        </p:txBody>
      </p:sp>
    </p:spTree>
    <p:extLst>
      <p:ext uri="{BB962C8B-B14F-4D97-AF65-F5344CB8AC3E}">
        <p14:creationId xmlns:p14="http://schemas.microsoft.com/office/powerpoint/2010/main" val="588842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extBox 7"/>
          <p:cNvSpPr txBox="1"/>
          <p:nvPr userDrawn="1"/>
        </p:nvSpPr>
        <p:spPr>
          <a:xfrm>
            <a:off x="609441" y="6482536"/>
            <a:ext cx="660228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2">
                    <a:lumMod val="75000"/>
                  </a:schemeClr>
                </a:solidFill>
                <a:latin typeface="+mn-lt"/>
                <a:cs typeface="HP Simplified"/>
              </a:rPr>
              <a:t>© Copyright 2014 Hewlett-Packard Development Company, L.P. </a:t>
            </a:r>
            <a:r>
              <a:rPr lang="en-US" sz="700" b="0" i="0" baseline="0" dirty="0" smtClean="0">
                <a:solidFill>
                  <a:schemeClr val="bg2">
                    <a:lumMod val="75000"/>
                  </a:schemeClr>
                </a:solidFill>
                <a:latin typeface="+mn-lt"/>
                <a:cs typeface="HP Simplified"/>
              </a:rPr>
              <a:t> </a:t>
            </a:r>
            <a:r>
              <a:rPr lang="en-US" sz="700" b="0" i="0" dirty="0" smtClean="0">
                <a:solidFill>
                  <a:schemeClr val="bg2">
                    <a:lumMod val="75000"/>
                  </a:schemeClr>
                </a:solidFill>
                <a:latin typeface="+mn-lt"/>
                <a:cs typeface="HP Simplified"/>
              </a:rPr>
              <a:t>The information contained herein is subject to change without notice.</a:t>
            </a:r>
          </a:p>
        </p:txBody>
      </p:sp>
      <p:sp>
        <p:nvSpPr>
          <p:cNvPr id="2" name="Title 1"/>
          <p:cNvSpPr>
            <a:spLocks noGrp="1"/>
          </p:cNvSpPr>
          <p:nvPr>
            <p:ph type="ctrTitle"/>
          </p:nvPr>
        </p:nvSpPr>
        <p:spPr>
          <a:xfrm>
            <a:off x="609441" y="2763520"/>
            <a:ext cx="9141619" cy="1554480"/>
          </a:xfrm>
        </p:spPr>
        <p:txBody>
          <a:bodyPr/>
          <a:lstStyle>
            <a:lvl1pPr>
              <a:defRPr sz="5000" spc="-100" baseline="0"/>
            </a:lvl1pPr>
          </a:lstStyle>
          <a:p>
            <a:r>
              <a:rPr lang="en-US" smtClean="0"/>
              <a:t>Click to edit Master title style</a:t>
            </a:r>
            <a:endParaRPr lang="en-US" dirty="0"/>
          </a:p>
        </p:txBody>
      </p:sp>
      <p:sp>
        <p:nvSpPr>
          <p:cNvPr id="3" name="Subtitle 2"/>
          <p:cNvSpPr>
            <a:spLocks noGrp="1"/>
          </p:cNvSpPr>
          <p:nvPr>
            <p:ph type="subTitle" idx="1"/>
          </p:nvPr>
        </p:nvSpPr>
        <p:spPr>
          <a:xfrm>
            <a:off x="609441" y="4419600"/>
            <a:ext cx="9141619" cy="1188720"/>
          </a:xfrm>
        </p:spPr>
        <p:txBody>
          <a:bodyPr>
            <a:noAutofit/>
          </a:bodyPr>
          <a:lstStyle>
            <a:lvl1pPr marL="0" indent="0" algn="l">
              <a:spcBef>
                <a:spcPts val="6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C853A8-1CF5-4118-9D6D-C132E8FC53CB}" type="datetimeFigureOut">
              <a:rPr lang="en-US" smtClean="0"/>
              <a:pPr/>
              <a:t>11/10/14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pPr/>
              <a:t>‹#›</a:t>
            </a:fld>
            <a:endParaRPr lang="en-US"/>
          </a:p>
        </p:txBody>
      </p:sp>
      <p:sp>
        <p:nvSpPr>
          <p:cNvPr id="9" name="logo"/>
          <p:cNvSpPr>
            <a:spLocks noChangeAspect="1" noEditPoints="1"/>
          </p:cNvSpPr>
          <p:nvPr userDrawn="1"/>
        </p:nvSpPr>
        <p:spPr bwMode="black">
          <a:xfrm>
            <a:off x="9925748" y="377225"/>
            <a:ext cx="1883664" cy="1883664"/>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808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aphical Section Header 5">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30859251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Quote">
    <p:bg>
      <p:bgPr>
        <a:solidFill>
          <a:schemeClr val="accent1"/>
        </a:solidFill>
        <a:effectLst/>
      </p:bgPr>
    </p:bg>
    <p:spTree>
      <p:nvGrpSpPr>
        <p:cNvPr id="1" name=""/>
        <p:cNvGrpSpPr/>
        <p:nvPr/>
      </p:nvGrpSpPr>
      <p:grpSpPr>
        <a:xfrm>
          <a:off x="0" y="0"/>
          <a:ext cx="0" cy="0"/>
          <a:chOff x="0" y="0"/>
          <a:chExt cx="0" cy="0"/>
        </a:xfrm>
      </p:grpSpPr>
      <p:sp>
        <p:nvSpPr>
          <p:cNvPr id="8" name="Freeform 5"/>
          <p:cNvSpPr>
            <a:spLocks noChangeAspect="1" noEditPoints="1"/>
          </p:cNvSpPr>
          <p:nvPr userDrawn="1"/>
        </p:nvSpPr>
        <p:spPr bwMode="invGray">
          <a:xfrm>
            <a:off x="11586739"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userDrawn="1"/>
        </p:nvSpPr>
        <p:spPr>
          <a:xfrm>
            <a:off x="609441" y="6482536"/>
            <a:ext cx="660228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tx1"/>
                </a:solidFill>
                <a:latin typeface="+mn-lt"/>
                <a:cs typeface="HP Simplified"/>
              </a:rPr>
              <a:t>© Copyright 2014 Hewlett-Packard Development Company, L.P. </a:t>
            </a:r>
            <a:r>
              <a:rPr lang="en-US" sz="700" b="0" i="0" baseline="0" dirty="0" smtClean="0">
                <a:solidFill>
                  <a:schemeClr val="tx1"/>
                </a:solidFill>
                <a:latin typeface="+mn-lt"/>
                <a:cs typeface="HP Simplified"/>
              </a:rPr>
              <a:t> </a:t>
            </a:r>
            <a:r>
              <a:rPr lang="en-US" sz="700" b="0" i="0" dirty="0" smtClean="0">
                <a:solidFill>
                  <a:schemeClr val="tx1"/>
                </a:solidFill>
                <a:latin typeface="+mn-lt"/>
                <a:cs typeface="HP Simplified"/>
              </a:rPr>
              <a:t>The information contained herein is subject to change without notice.</a:t>
            </a:r>
          </a:p>
        </p:txBody>
      </p:sp>
      <p:sp>
        <p:nvSpPr>
          <p:cNvPr id="2" name="Title 1"/>
          <p:cNvSpPr>
            <a:spLocks noGrp="1"/>
          </p:cNvSpPr>
          <p:nvPr>
            <p:ph type="title" hasCustomPrompt="1"/>
          </p:nvPr>
        </p:nvSpPr>
        <p:spPr>
          <a:xfrm>
            <a:off x="585121" y="304800"/>
            <a:ext cx="9141619" cy="2743200"/>
          </a:xfrm>
        </p:spPr>
        <p:txBody>
          <a:bodyPr anchor="t"/>
          <a:lstStyle>
            <a:lvl1pPr marL="233363" indent="-233363" algn="l">
              <a:defRPr sz="4400" b="1" cap="none" spc="-100" baseline="0"/>
            </a:lvl1pPr>
          </a:lstStyle>
          <a:p>
            <a:r>
              <a:rPr lang="en-US" dirty="0" smtClean="0"/>
              <a:t>“Click to add quote here. Type quotation marks before and after text.”</a:t>
            </a:r>
            <a:endParaRPr lang="en-US" dirty="0"/>
          </a:p>
        </p:txBody>
      </p:sp>
      <p:sp>
        <p:nvSpPr>
          <p:cNvPr id="3" name="Text Placeholder 2"/>
          <p:cNvSpPr>
            <a:spLocks noGrp="1"/>
          </p:cNvSpPr>
          <p:nvPr>
            <p:ph type="body" idx="1" hasCustomPrompt="1"/>
          </p:nvPr>
        </p:nvSpPr>
        <p:spPr>
          <a:xfrm>
            <a:off x="609441" y="4419600"/>
            <a:ext cx="9141619" cy="1188720"/>
          </a:xfrm>
        </p:spPr>
        <p:txBody>
          <a:bodyPr anchor="t">
            <a:noAutofit/>
          </a:bodyPr>
          <a:lstStyle>
            <a:lvl1pPr marL="0" indent="0">
              <a:spcBef>
                <a:spcPts val="600"/>
              </a:spcBef>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quoted person’s name, title and company</a:t>
            </a:r>
          </a:p>
        </p:txBody>
      </p:sp>
      <p:sp>
        <p:nvSpPr>
          <p:cNvPr id="4" name="Date Placeholder 3"/>
          <p:cNvSpPr>
            <a:spLocks noGrp="1"/>
          </p:cNvSpPr>
          <p:nvPr>
            <p:ph type="dt" sz="half" idx="10"/>
          </p:nvPr>
        </p:nvSpPr>
        <p:spPr/>
        <p:txBody>
          <a:bodyPr/>
          <a:lstStyle>
            <a:lvl1pPr>
              <a:defRPr>
                <a:solidFill>
                  <a:schemeClr val="tx1"/>
                </a:solidFill>
              </a:defRPr>
            </a:lvl1pPr>
          </a:lstStyle>
          <a:p>
            <a:fld id="{80C853A8-1CF5-4118-9D6D-C132E8FC53CB}" type="datetimeFigureOut">
              <a:rPr lang="en-US" smtClean="0"/>
              <a:pPr/>
              <a:t>11/10/14</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lang="en-US" smtClean="0"/>
              <a:pPr/>
              <a:t>‹#›</a:t>
            </a:fld>
            <a:endParaRPr lang="en-US"/>
          </a:p>
        </p:txBody>
      </p:sp>
    </p:spTree>
    <p:extLst>
      <p:ext uri="{BB962C8B-B14F-4D97-AF65-F5344CB8AC3E}">
        <p14:creationId xmlns:p14="http://schemas.microsoft.com/office/powerpoint/2010/main" val="2851816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C853A8-1CF5-4118-9D6D-C132E8FC53CB}" type="datetimeFigureOut">
              <a:rPr lang="en-US" smtClean="0"/>
              <a:pPr/>
              <a:t>11/10/14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pPr/>
              <a:t>‹#›</a:t>
            </a:fld>
            <a:endParaRPr lang="en-US"/>
          </a:p>
        </p:txBody>
      </p:sp>
    </p:spTree>
    <p:extLst>
      <p:ext uri="{BB962C8B-B14F-4D97-AF65-F5344CB8AC3E}">
        <p14:creationId xmlns:p14="http://schemas.microsoft.com/office/powerpoint/2010/main" val="225010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0C853A8-1CF5-4118-9D6D-C132E8FC53CB}" type="datetimeFigureOut">
              <a:rPr lang="en-US" smtClean="0"/>
              <a:pPr/>
              <a:t>11/10/14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pPr/>
              <a:t>‹#›</a:t>
            </a:fld>
            <a:endParaRPr lang="en-US"/>
          </a:p>
        </p:txBody>
      </p:sp>
      <p:sp>
        <p:nvSpPr>
          <p:cNvPr id="8" name="Text Placeholder 7"/>
          <p:cNvSpPr>
            <a:spLocks noGrp="1"/>
          </p:cNvSpPr>
          <p:nvPr>
            <p:ph type="body" sz="quarter" idx="13" hasCustomPrompt="1"/>
          </p:nvPr>
        </p:nvSpPr>
        <p:spPr>
          <a:xfrm>
            <a:off x="609441" y="1133856"/>
            <a:ext cx="10969943" cy="274320"/>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subtitle</a:t>
            </a:r>
          </a:p>
        </p:txBody>
      </p:sp>
      <p:sp>
        <p:nvSpPr>
          <p:cNvPr id="3" name="Content Placeholder 2"/>
          <p:cNvSpPr>
            <a:spLocks noGrp="1"/>
          </p:cNvSpPr>
          <p:nvPr>
            <p:ph idx="1"/>
          </p:nvPr>
        </p:nvSpPr>
        <p:spPr>
          <a:xfrm>
            <a:off x="609441" y="1676400"/>
            <a:ext cx="10969943" cy="4419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2154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80C853A8-1CF5-4118-9D6D-C132E8FC53CB}" type="datetimeFigureOut">
              <a:rPr lang="en-US" smtClean="0"/>
              <a:pPr/>
              <a:t>11/10/14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pPr/>
              <a:t>‹#›</a:t>
            </a:fld>
            <a:endParaRPr lang="en-US"/>
          </a:p>
        </p:txBody>
      </p:sp>
      <p:sp>
        <p:nvSpPr>
          <p:cNvPr id="8" name="Text Placeholder 7"/>
          <p:cNvSpPr>
            <a:spLocks noGrp="1"/>
          </p:cNvSpPr>
          <p:nvPr>
            <p:ph type="body" sz="quarter" idx="13" hasCustomPrompt="1"/>
          </p:nvPr>
        </p:nvSpPr>
        <p:spPr>
          <a:xfrm>
            <a:off x="609441" y="1133856"/>
            <a:ext cx="10969943" cy="274320"/>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subtitle</a:t>
            </a:r>
          </a:p>
        </p:txBody>
      </p:sp>
      <p:sp>
        <p:nvSpPr>
          <p:cNvPr id="9" name="Text Placeholder 7"/>
          <p:cNvSpPr>
            <a:spLocks noGrp="1"/>
          </p:cNvSpPr>
          <p:nvPr>
            <p:ph type="body" sz="quarter" idx="14" hasCustomPrompt="1"/>
          </p:nvPr>
        </p:nvSpPr>
        <p:spPr>
          <a:xfrm>
            <a:off x="609441" y="1661890"/>
            <a:ext cx="10969943" cy="274320"/>
          </a:xfrm>
        </p:spPr>
        <p:txBody>
          <a:bodyPr>
            <a:noAutofit/>
          </a:bodyPr>
          <a:lstStyle>
            <a:lvl1pPr marL="0" indent="0">
              <a:spcBef>
                <a:spcPts val="0"/>
              </a:spcBef>
              <a:buNone/>
              <a:defRPr sz="180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heading</a:t>
            </a:r>
          </a:p>
        </p:txBody>
      </p:sp>
      <p:sp>
        <p:nvSpPr>
          <p:cNvPr id="3" name="Content Placeholder 2"/>
          <p:cNvSpPr>
            <a:spLocks noGrp="1"/>
          </p:cNvSpPr>
          <p:nvPr>
            <p:ph idx="1"/>
          </p:nvPr>
        </p:nvSpPr>
        <p:spPr>
          <a:xfrm>
            <a:off x="609441" y="2057400"/>
            <a:ext cx="10969943"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921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C853A8-1CF5-4118-9D6D-C132E8FC53CB}" type="datetimeFigureOut">
              <a:rPr lang="en-US" smtClean="0"/>
              <a:pPr/>
              <a:t>11/10/14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E720E-C72B-42F0-AD69-52D60E3C605E}" type="slidenum">
              <a:rPr lang="en-US" smtClean="0"/>
              <a:pPr/>
              <a:t>‹#›</a:t>
            </a:fld>
            <a:endParaRPr lang="en-US"/>
          </a:p>
        </p:txBody>
      </p:sp>
    </p:spTree>
    <p:extLst>
      <p:ext uri="{BB962C8B-B14F-4D97-AF65-F5344CB8AC3E}">
        <p14:creationId xmlns:p14="http://schemas.microsoft.com/office/powerpoint/2010/main" val="416764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C853A8-1CF5-4118-9D6D-C132E8FC53CB}" type="datetimeFigureOut">
              <a:rPr lang="en-US" smtClean="0"/>
              <a:pPr/>
              <a:t>11/10/14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E720E-C72B-42F0-AD69-52D60E3C605E}" type="slidenum">
              <a:rPr lang="en-US" smtClean="0"/>
              <a:pPr/>
              <a:t>‹#›</a:t>
            </a:fld>
            <a:endParaRPr lang="en-US"/>
          </a:p>
        </p:txBody>
      </p:sp>
      <p:sp>
        <p:nvSpPr>
          <p:cNvPr id="6" name="Text Placeholder 7"/>
          <p:cNvSpPr>
            <a:spLocks noGrp="1"/>
          </p:cNvSpPr>
          <p:nvPr>
            <p:ph type="body" sz="quarter" idx="13" hasCustomPrompt="1"/>
          </p:nvPr>
        </p:nvSpPr>
        <p:spPr>
          <a:xfrm>
            <a:off x="609441" y="1133856"/>
            <a:ext cx="10969943" cy="260574"/>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subtitle</a:t>
            </a:r>
          </a:p>
        </p:txBody>
      </p:sp>
    </p:spTree>
    <p:extLst>
      <p:ext uri="{BB962C8B-B14F-4D97-AF65-F5344CB8AC3E}">
        <p14:creationId xmlns:p14="http://schemas.microsoft.com/office/powerpoint/2010/main" val="344939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C853A8-1CF5-4118-9D6D-C132E8FC53CB}" type="datetimeFigureOut">
              <a:rPr lang="en-US" smtClean="0"/>
              <a:pPr/>
              <a:t>11/10/14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DE720E-C72B-42F0-AD69-52D60E3C605E}" type="slidenum">
              <a:rPr lang="en-US" smtClean="0"/>
              <a:pPr/>
              <a:t>‹#›</a:t>
            </a:fld>
            <a:endParaRPr lang="en-US"/>
          </a:p>
        </p:txBody>
      </p:sp>
    </p:spTree>
    <p:extLst>
      <p:ext uri="{BB962C8B-B14F-4D97-AF65-F5344CB8AC3E}">
        <p14:creationId xmlns:p14="http://schemas.microsoft.com/office/powerpoint/2010/main" val="492679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441" y="1295401"/>
            <a:ext cx="5314328" cy="48006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65056" y="1295401"/>
            <a:ext cx="5314328" cy="48006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80C853A8-1CF5-4118-9D6D-C132E8FC53CB}" type="datetimeFigureOut">
              <a:rPr lang="en-US" smtClean="0"/>
              <a:pPr/>
              <a:t>11/10/14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pPr/>
              <a:t>‹#›</a:t>
            </a:fld>
            <a:endParaRPr lang="en-US"/>
          </a:p>
        </p:txBody>
      </p:sp>
    </p:spTree>
    <p:extLst>
      <p:ext uri="{BB962C8B-B14F-4D97-AF65-F5344CB8AC3E}">
        <p14:creationId xmlns:p14="http://schemas.microsoft.com/office/powerpoint/2010/main" val="126956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609441" y="1295400"/>
            <a:ext cx="5314328"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4" name="Content Placeholder 3"/>
          <p:cNvSpPr>
            <a:spLocks noGrp="1"/>
          </p:cNvSpPr>
          <p:nvPr>
            <p:ph sz="half" idx="2"/>
          </p:nvPr>
        </p:nvSpPr>
        <p:spPr>
          <a:xfrm>
            <a:off x="609441" y="1676400"/>
            <a:ext cx="5314328" cy="4419601"/>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hasCustomPrompt="1"/>
          </p:nvPr>
        </p:nvSpPr>
        <p:spPr>
          <a:xfrm>
            <a:off x="6265056" y="1295400"/>
            <a:ext cx="5314328"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6" name="Content Placeholder 5"/>
          <p:cNvSpPr>
            <a:spLocks noGrp="1"/>
          </p:cNvSpPr>
          <p:nvPr>
            <p:ph sz="quarter" idx="4"/>
          </p:nvPr>
        </p:nvSpPr>
        <p:spPr>
          <a:xfrm>
            <a:off x="6265056" y="1676400"/>
            <a:ext cx="5314328" cy="4419601"/>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80C853A8-1CF5-4118-9D6D-C132E8FC53CB}" type="datetimeFigureOut">
              <a:rPr lang="en-US" smtClean="0"/>
              <a:pPr/>
              <a:t>11/10/14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E720E-C72B-42F0-AD69-52D60E3C605E}" type="slidenum">
              <a:rPr lang="en-US" smtClean="0"/>
              <a:pPr/>
              <a:t>‹#›</a:t>
            </a:fld>
            <a:endParaRPr lang="en-US"/>
          </a:p>
        </p:txBody>
      </p:sp>
    </p:spTree>
    <p:extLst>
      <p:ext uri="{BB962C8B-B14F-4D97-AF65-F5344CB8AC3E}">
        <p14:creationId xmlns:p14="http://schemas.microsoft.com/office/powerpoint/2010/main" val="3222174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Blue Title Slide">
    <p:bg>
      <p:bgPr>
        <a:solidFill>
          <a:schemeClr val="accent1"/>
        </a:solidFill>
        <a:effectLst/>
      </p:bgPr>
    </p:bg>
    <p:spTree>
      <p:nvGrpSpPr>
        <p:cNvPr id="1" name=""/>
        <p:cNvGrpSpPr/>
        <p:nvPr/>
      </p:nvGrpSpPr>
      <p:grpSpPr>
        <a:xfrm>
          <a:off x="0" y="0"/>
          <a:ext cx="0" cy="0"/>
          <a:chOff x="0" y="0"/>
          <a:chExt cx="0" cy="0"/>
        </a:xfrm>
      </p:grpSpPr>
      <p:sp>
        <p:nvSpPr>
          <p:cNvPr id="9" name="TextBox 8"/>
          <p:cNvSpPr txBox="1"/>
          <p:nvPr userDrawn="1"/>
        </p:nvSpPr>
        <p:spPr>
          <a:xfrm>
            <a:off x="609441" y="6482536"/>
            <a:ext cx="660228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tx1"/>
                </a:solidFill>
                <a:latin typeface="+mn-lt"/>
                <a:cs typeface="HP Simplified"/>
              </a:rPr>
              <a:t>© Copyright 2014 Hewlett-Packard Development Company, L.P. </a:t>
            </a:r>
            <a:r>
              <a:rPr lang="en-US" sz="700" b="0" i="0" baseline="0" dirty="0" smtClean="0">
                <a:solidFill>
                  <a:schemeClr val="tx1"/>
                </a:solidFill>
                <a:latin typeface="+mn-lt"/>
                <a:cs typeface="HP Simplified"/>
              </a:rPr>
              <a:t> </a:t>
            </a:r>
            <a:r>
              <a:rPr lang="en-US" sz="700" b="0" i="0" dirty="0" smtClean="0">
                <a:solidFill>
                  <a:schemeClr val="tx1"/>
                </a:solidFill>
                <a:latin typeface="+mn-lt"/>
                <a:cs typeface="HP Simplified"/>
              </a:rPr>
              <a:t>The information contained herein is subject to change without notice.</a:t>
            </a:r>
          </a:p>
        </p:txBody>
      </p:sp>
      <p:sp>
        <p:nvSpPr>
          <p:cNvPr id="2" name="Title 1"/>
          <p:cNvSpPr>
            <a:spLocks noGrp="1"/>
          </p:cNvSpPr>
          <p:nvPr>
            <p:ph type="ctrTitle"/>
          </p:nvPr>
        </p:nvSpPr>
        <p:spPr>
          <a:xfrm>
            <a:off x="609441" y="2763520"/>
            <a:ext cx="9141619" cy="1554480"/>
          </a:xfrm>
        </p:spPr>
        <p:txBody>
          <a:bodyPr/>
          <a:lstStyle>
            <a:lvl1pPr>
              <a:defRPr sz="5000" spc="-100" baseline="0"/>
            </a:lvl1pPr>
          </a:lstStyle>
          <a:p>
            <a:r>
              <a:rPr lang="en-US" smtClean="0"/>
              <a:t>Click to edit Master title style</a:t>
            </a:r>
            <a:endParaRPr lang="en-US" dirty="0"/>
          </a:p>
        </p:txBody>
      </p:sp>
      <p:sp>
        <p:nvSpPr>
          <p:cNvPr id="3" name="Subtitle 2"/>
          <p:cNvSpPr>
            <a:spLocks noGrp="1"/>
          </p:cNvSpPr>
          <p:nvPr>
            <p:ph type="subTitle" idx="1"/>
          </p:nvPr>
        </p:nvSpPr>
        <p:spPr>
          <a:xfrm>
            <a:off x="609441" y="4419600"/>
            <a:ext cx="9141619" cy="1188720"/>
          </a:xfrm>
        </p:spPr>
        <p:txBody>
          <a:bodyPr>
            <a:noAutofit/>
          </a:bodyPr>
          <a:lstStyle>
            <a:lvl1pPr marL="0" indent="0" algn="l">
              <a:spcBef>
                <a:spcPts val="6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0C853A8-1CF5-4118-9D6D-C132E8FC53CB}" type="datetimeFigureOut">
              <a:rPr lang="en-US" smtClean="0"/>
              <a:pPr/>
              <a:t>11/10/14</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lang="en-US" smtClean="0"/>
              <a:pPr/>
              <a:t>‹#›</a:t>
            </a:fld>
            <a:endParaRPr lang="en-US"/>
          </a:p>
        </p:txBody>
      </p:sp>
      <p:sp>
        <p:nvSpPr>
          <p:cNvPr id="10" name="logo"/>
          <p:cNvSpPr>
            <a:spLocks noChangeAspect="1" noEditPoints="1"/>
          </p:cNvSpPr>
          <p:nvPr userDrawn="1"/>
        </p:nvSpPr>
        <p:spPr bwMode="invGray">
          <a:xfrm>
            <a:off x="9925747" y="377225"/>
            <a:ext cx="1883664" cy="1883664"/>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42470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Subtitle and Headings">
    <p:spTree>
      <p:nvGrpSpPr>
        <p:cNvPr id="1" name=""/>
        <p:cNvGrpSpPr/>
        <p:nvPr/>
      </p:nvGrpSpPr>
      <p:grpSpPr>
        <a:xfrm>
          <a:off x="0" y="0"/>
          <a:ext cx="0" cy="0"/>
          <a:chOff x="0" y="0"/>
          <a:chExt cx="0" cy="0"/>
        </a:xfrm>
      </p:grpSpPr>
      <p:sp>
        <p:nvSpPr>
          <p:cNvPr id="10" name="Text Placeholder 7"/>
          <p:cNvSpPr>
            <a:spLocks noGrp="1"/>
          </p:cNvSpPr>
          <p:nvPr>
            <p:ph type="body" sz="quarter" idx="13" hasCustomPrompt="1"/>
          </p:nvPr>
        </p:nvSpPr>
        <p:spPr>
          <a:xfrm>
            <a:off x="609441" y="1133856"/>
            <a:ext cx="10969943" cy="260574"/>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subtitle</a:t>
            </a:r>
          </a:p>
        </p:txBody>
      </p:sp>
      <p:sp>
        <p:nvSpPr>
          <p:cNvPr id="2" name="Title 1"/>
          <p:cNvSpPr>
            <a:spLocks noGrp="1"/>
          </p:cNvSpPr>
          <p:nvPr>
            <p:ph type="title"/>
          </p:nvPr>
        </p:nvSpPr>
        <p:spPr>
          <a:xfrm>
            <a:off x="609441" y="304800"/>
            <a:ext cx="10969943" cy="76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609441" y="1676399"/>
            <a:ext cx="5314328"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4" name="Content Placeholder 3"/>
          <p:cNvSpPr>
            <a:spLocks noGrp="1"/>
          </p:cNvSpPr>
          <p:nvPr>
            <p:ph sz="half" idx="2"/>
          </p:nvPr>
        </p:nvSpPr>
        <p:spPr>
          <a:xfrm>
            <a:off x="609441" y="2057401"/>
            <a:ext cx="5314328"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hasCustomPrompt="1"/>
          </p:nvPr>
        </p:nvSpPr>
        <p:spPr>
          <a:xfrm>
            <a:off x="6265056" y="1676399"/>
            <a:ext cx="5314328"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6" name="Content Placeholder 5"/>
          <p:cNvSpPr>
            <a:spLocks noGrp="1"/>
          </p:cNvSpPr>
          <p:nvPr>
            <p:ph sz="quarter" idx="4"/>
          </p:nvPr>
        </p:nvSpPr>
        <p:spPr>
          <a:xfrm>
            <a:off x="6265056" y="2057401"/>
            <a:ext cx="5314328"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80C853A8-1CF5-4118-9D6D-C132E8FC53CB}" type="datetimeFigureOut">
              <a:rPr lang="en-US" smtClean="0"/>
              <a:pPr/>
              <a:t>11/10/14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E720E-C72B-42F0-AD69-52D60E3C605E}" type="slidenum">
              <a:rPr lang="en-US" smtClean="0"/>
              <a:pPr/>
              <a:t>‹#›</a:t>
            </a:fld>
            <a:endParaRPr lang="en-US"/>
          </a:p>
        </p:txBody>
      </p:sp>
    </p:spTree>
    <p:extLst>
      <p:ext uri="{BB962C8B-B14F-4D97-AF65-F5344CB8AC3E}">
        <p14:creationId xmlns:p14="http://schemas.microsoft.com/office/powerpoint/2010/main" val="112992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pPr/>
              <a:t>11/10/14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pPr/>
              <a:t>‹#›</a:t>
            </a:fld>
            <a:endParaRPr lang="en-US"/>
          </a:p>
        </p:txBody>
      </p:sp>
      <p:sp>
        <p:nvSpPr>
          <p:cNvPr id="9" name="Text Placeholder 8"/>
          <p:cNvSpPr>
            <a:spLocks noGrp="1"/>
          </p:cNvSpPr>
          <p:nvPr>
            <p:ph type="body" sz="quarter" idx="13"/>
          </p:nvPr>
        </p:nvSpPr>
        <p:spPr>
          <a:xfrm>
            <a:off x="609441"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4387977"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8166513"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5908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pPr/>
              <a:t>11/10/14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pPr/>
              <a:t>‹#›</a:t>
            </a:fld>
            <a:endParaRPr lang="en-US"/>
          </a:p>
        </p:txBody>
      </p:sp>
      <p:sp>
        <p:nvSpPr>
          <p:cNvPr id="12" name="Text Placeholder 2"/>
          <p:cNvSpPr>
            <a:spLocks noGrp="1"/>
          </p:cNvSpPr>
          <p:nvPr>
            <p:ph type="body" idx="1" hasCustomPrompt="1"/>
          </p:nvPr>
        </p:nvSpPr>
        <p:spPr>
          <a:xfrm>
            <a:off x="609441" y="1295400"/>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13" name="Text Placeholder 2"/>
          <p:cNvSpPr>
            <a:spLocks noGrp="1"/>
          </p:cNvSpPr>
          <p:nvPr>
            <p:ph type="body" idx="16" hasCustomPrompt="1"/>
          </p:nvPr>
        </p:nvSpPr>
        <p:spPr>
          <a:xfrm>
            <a:off x="4387977" y="1295400"/>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14" name="Text Placeholder 2"/>
          <p:cNvSpPr>
            <a:spLocks noGrp="1"/>
          </p:cNvSpPr>
          <p:nvPr>
            <p:ph type="body" idx="17" hasCustomPrompt="1"/>
          </p:nvPr>
        </p:nvSpPr>
        <p:spPr>
          <a:xfrm>
            <a:off x="8166513" y="1295400"/>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9" name="Text Placeholder 8"/>
          <p:cNvSpPr>
            <a:spLocks noGrp="1"/>
          </p:cNvSpPr>
          <p:nvPr>
            <p:ph type="body" sz="quarter" idx="13"/>
          </p:nvPr>
        </p:nvSpPr>
        <p:spPr>
          <a:xfrm>
            <a:off x="609441"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4387977"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8166513"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06696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pPr/>
              <a:t>11/10/14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pPr/>
              <a:t>‹#›</a:t>
            </a:fld>
            <a:endParaRPr lang="en-US"/>
          </a:p>
        </p:txBody>
      </p:sp>
      <p:sp>
        <p:nvSpPr>
          <p:cNvPr id="15" name="Text Placeholder 7"/>
          <p:cNvSpPr>
            <a:spLocks noGrp="1"/>
          </p:cNvSpPr>
          <p:nvPr>
            <p:ph type="body" sz="quarter" idx="18" hasCustomPrompt="1"/>
          </p:nvPr>
        </p:nvSpPr>
        <p:spPr>
          <a:xfrm>
            <a:off x="609441" y="1133856"/>
            <a:ext cx="10969943" cy="260574"/>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subtitle</a:t>
            </a:r>
          </a:p>
        </p:txBody>
      </p:sp>
      <p:sp>
        <p:nvSpPr>
          <p:cNvPr id="12" name="Text Placeholder 2"/>
          <p:cNvSpPr>
            <a:spLocks noGrp="1"/>
          </p:cNvSpPr>
          <p:nvPr>
            <p:ph type="body" idx="1" hasCustomPrompt="1"/>
          </p:nvPr>
        </p:nvSpPr>
        <p:spPr>
          <a:xfrm>
            <a:off x="609441" y="1676399"/>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13" name="Text Placeholder 2"/>
          <p:cNvSpPr>
            <a:spLocks noGrp="1"/>
          </p:cNvSpPr>
          <p:nvPr>
            <p:ph type="body" idx="16" hasCustomPrompt="1"/>
          </p:nvPr>
        </p:nvSpPr>
        <p:spPr>
          <a:xfrm>
            <a:off x="4387977" y="1676399"/>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14" name="Text Placeholder 2"/>
          <p:cNvSpPr>
            <a:spLocks noGrp="1"/>
          </p:cNvSpPr>
          <p:nvPr>
            <p:ph type="body" idx="17" hasCustomPrompt="1"/>
          </p:nvPr>
        </p:nvSpPr>
        <p:spPr>
          <a:xfrm>
            <a:off x="8166513" y="1676399"/>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9" name="Text Placeholder 8"/>
          <p:cNvSpPr>
            <a:spLocks noGrp="1"/>
          </p:cNvSpPr>
          <p:nvPr>
            <p:ph type="body" sz="quarter" idx="13"/>
          </p:nvPr>
        </p:nvSpPr>
        <p:spPr>
          <a:xfrm>
            <a:off x="609441"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4387977"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8166513"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79377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1"/>
            </a:lvl1pPr>
          </a:lstStyle>
          <a:p>
            <a:r>
              <a:rPr lang="en-US" smtClean="0"/>
              <a:t>Click to edit Master title style</a:t>
            </a:r>
            <a:endParaRPr lang="en-US"/>
          </a:p>
        </p:txBody>
      </p:sp>
      <p:sp>
        <p:nvSpPr>
          <p:cNvPr id="3" name="Content Placeholder 2"/>
          <p:cNvSpPr>
            <a:spLocks noGrp="1"/>
          </p:cNvSpPr>
          <p:nvPr>
            <p:ph idx="1"/>
          </p:nvPr>
        </p:nvSpPr>
        <p:spPr>
          <a:xfrm>
            <a:off x="609441" y="1295401"/>
            <a:ext cx="7618016" cy="48006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532178" y="1295400"/>
            <a:ext cx="3047206" cy="4800600"/>
          </a:xfrm>
        </p:spPr>
        <p:txBody>
          <a:bodyPr>
            <a:no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C853A8-1CF5-4118-9D6D-C132E8FC53CB}" type="datetimeFigureOut">
              <a:rPr lang="en-US" smtClean="0"/>
              <a:pPr/>
              <a:t>11/10/14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pPr/>
              <a:t>‹#›</a:t>
            </a:fld>
            <a:endParaRPr lang="en-US"/>
          </a:p>
        </p:txBody>
      </p:sp>
    </p:spTree>
    <p:extLst>
      <p:ext uri="{BB962C8B-B14F-4D97-AF65-F5344CB8AC3E}">
        <p14:creationId xmlns:p14="http://schemas.microsoft.com/office/powerpoint/2010/main" val="353280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6703854" cy="48006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678960" y="1295400"/>
            <a:ext cx="3900424" cy="4800600"/>
          </a:xfrm>
        </p:spPr>
        <p:txBody>
          <a:bodyPr>
            <a:no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C853A8-1CF5-4118-9D6D-C132E8FC53CB}" type="datetimeFigureOut">
              <a:rPr lang="en-US" smtClean="0"/>
              <a:pPr/>
              <a:t>11/10/14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pPr/>
              <a:t>‹#›</a:t>
            </a:fld>
            <a:endParaRPr lang="en-US"/>
          </a:p>
        </p:txBody>
      </p:sp>
    </p:spTree>
    <p:extLst>
      <p:ext uri="{BB962C8B-B14F-4D97-AF65-F5344CB8AC3E}">
        <p14:creationId xmlns:p14="http://schemas.microsoft.com/office/powerpoint/2010/main" val="118828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6703854" cy="48006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pPr/>
              <a:t>11/10/14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pPr/>
              <a:t>‹#›</a:t>
            </a:fld>
            <a:endParaRPr lang="en-US"/>
          </a:p>
        </p:txBody>
      </p:sp>
      <p:sp>
        <p:nvSpPr>
          <p:cNvPr id="8" name="Text Placeholder 8"/>
          <p:cNvSpPr>
            <a:spLocks noGrp="1"/>
          </p:cNvSpPr>
          <p:nvPr>
            <p:ph type="body" sz="quarter" idx="13"/>
          </p:nvPr>
        </p:nvSpPr>
        <p:spPr>
          <a:xfrm>
            <a:off x="7678960" y="1295400"/>
            <a:ext cx="3900424" cy="48006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85244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5314328" cy="3505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pPr/>
              <a:t>11/10/14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pPr/>
              <a:t>‹#›</a:t>
            </a:fld>
            <a:endParaRPr lang="en-US"/>
          </a:p>
        </p:txBody>
      </p:sp>
      <p:sp>
        <p:nvSpPr>
          <p:cNvPr id="8" name="Picture Placeholder 2"/>
          <p:cNvSpPr>
            <a:spLocks noGrp="1"/>
          </p:cNvSpPr>
          <p:nvPr>
            <p:ph type="pic" idx="13"/>
          </p:nvPr>
        </p:nvSpPr>
        <p:spPr>
          <a:xfrm>
            <a:off x="6265056" y="1295400"/>
            <a:ext cx="5314328" cy="3505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09441" y="4953000"/>
            <a:ext cx="5314328" cy="1130490"/>
          </a:xfrm>
        </p:spPr>
        <p:txBody>
          <a:bodyPr>
            <a:no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3"/>
          <p:cNvSpPr>
            <a:spLocks noGrp="1"/>
          </p:cNvSpPr>
          <p:nvPr>
            <p:ph type="body" sz="half" idx="14"/>
          </p:nvPr>
        </p:nvSpPr>
        <p:spPr>
          <a:xfrm>
            <a:off x="6265056" y="4953000"/>
            <a:ext cx="5314328" cy="1130490"/>
          </a:xfrm>
        </p:spPr>
        <p:txBody>
          <a:bodyPr>
            <a:no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0210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3412871" cy="2743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pPr/>
              <a:t>11/10/14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pPr/>
              <a:t>‹#›</a:t>
            </a:fld>
            <a:endParaRPr lang="en-US"/>
          </a:p>
        </p:txBody>
      </p:sp>
      <p:sp>
        <p:nvSpPr>
          <p:cNvPr id="4" name="Text Placeholder 3"/>
          <p:cNvSpPr>
            <a:spLocks noGrp="1"/>
          </p:cNvSpPr>
          <p:nvPr>
            <p:ph type="body" sz="half" idx="2"/>
          </p:nvPr>
        </p:nvSpPr>
        <p:spPr>
          <a:xfrm>
            <a:off x="609441" y="4211392"/>
            <a:ext cx="3412871" cy="1884608"/>
          </a:xfrm>
        </p:spPr>
        <p:txBody>
          <a:bodyPr>
            <a:no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Picture Placeholder 2"/>
          <p:cNvSpPr>
            <a:spLocks noGrp="1"/>
          </p:cNvSpPr>
          <p:nvPr>
            <p:ph type="pic" idx="15"/>
          </p:nvPr>
        </p:nvSpPr>
        <p:spPr>
          <a:xfrm>
            <a:off x="4387977" y="1295400"/>
            <a:ext cx="3412871" cy="2743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Picture Placeholder 2"/>
          <p:cNvSpPr>
            <a:spLocks noGrp="1"/>
          </p:cNvSpPr>
          <p:nvPr>
            <p:ph type="pic" idx="16"/>
          </p:nvPr>
        </p:nvSpPr>
        <p:spPr>
          <a:xfrm>
            <a:off x="8166513" y="1295400"/>
            <a:ext cx="3412871" cy="2743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2" name="Text Placeholder 3"/>
          <p:cNvSpPr>
            <a:spLocks noGrp="1"/>
          </p:cNvSpPr>
          <p:nvPr>
            <p:ph type="body" sz="half" idx="17"/>
          </p:nvPr>
        </p:nvSpPr>
        <p:spPr>
          <a:xfrm>
            <a:off x="4387977" y="4211392"/>
            <a:ext cx="3412871" cy="1884608"/>
          </a:xfrm>
        </p:spPr>
        <p:txBody>
          <a:bodyPr>
            <a:no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8"/>
          </p:nvPr>
        </p:nvSpPr>
        <p:spPr>
          <a:xfrm>
            <a:off x="8166513" y="4211392"/>
            <a:ext cx="3412871" cy="1884608"/>
          </a:xfrm>
        </p:spPr>
        <p:txBody>
          <a:bodyPr>
            <a:no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9611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C853A8-1CF5-4118-9D6D-C132E8FC53CB}" type="datetimeFigureOut">
              <a:rPr lang="en-US" smtClean="0"/>
              <a:pPr/>
              <a:t>11/10/14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pPr/>
              <a:t>‹#›</a:t>
            </a:fld>
            <a:endParaRPr lang="en-US"/>
          </a:p>
        </p:txBody>
      </p:sp>
    </p:spTree>
    <p:extLst>
      <p:ext uri="{BB962C8B-B14F-4D97-AF65-F5344CB8AC3E}">
        <p14:creationId xmlns:p14="http://schemas.microsoft.com/office/powerpoint/2010/main" val="270921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ith Pictur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TextBox 8"/>
          <p:cNvSpPr txBox="1"/>
          <p:nvPr userDrawn="1"/>
        </p:nvSpPr>
        <p:spPr>
          <a:xfrm>
            <a:off x="609441" y="6482536"/>
            <a:ext cx="660228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tx1"/>
                </a:solidFill>
                <a:latin typeface="+mn-lt"/>
                <a:cs typeface="HP Simplified"/>
              </a:rPr>
              <a:t>© Copyright 2014 Hewlett-Packard Development Company, L.P. </a:t>
            </a:r>
            <a:r>
              <a:rPr lang="en-US" sz="700" b="0" i="0" baseline="0" dirty="0" smtClean="0">
                <a:solidFill>
                  <a:schemeClr val="tx1"/>
                </a:solidFill>
                <a:latin typeface="+mn-lt"/>
                <a:cs typeface="HP Simplified"/>
              </a:rPr>
              <a:t> </a:t>
            </a:r>
            <a:r>
              <a:rPr lang="en-US" sz="700" b="0" i="0" dirty="0" smtClean="0">
                <a:solidFill>
                  <a:schemeClr val="tx1"/>
                </a:solidFill>
                <a:latin typeface="+mn-lt"/>
                <a:cs typeface="HP Simplified"/>
              </a:rPr>
              <a:t>The information contained herein is subject to change without notice.</a:t>
            </a:r>
          </a:p>
        </p:txBody>
      </p:sp>
      <p:sp>
        <p:nvSpPr>
          <p:cNvPr id="2" name="Title 1"/>
          <p:cNvSpPr>
            <a:spLocks noGrp="1"/>
          </p:cNvSpPr>
          <p:nvPr>
            <p:ph type="ctrTitle"/>
          </p:nvPr>
        </p:nvSpPr>
        <p:spPr>
          <a:xfrm>
            <a:off x="609441" y="2763520"/>
            <a:ext cx="9141619" cy="1554480"/>
          </a:xfrm>
        </p:spPr>
        <p:txBody>
          <a:bodyPr/>
          <a:lstStyle>
            <a:lvl1pPr>
              <a:defRPr sz="5000" spc="-100" baseline="0"/>
            </a:lvl1pPr>
          </a:lstStyle>
          <a:p>
            <a:r>
              <a:rPr lang="en-US" smtClean="0"/>
              <a:t>Click to edit Master title style</a:t>
            </a:r>
            <a:endParaRPr lang="en-US" dirty="0"/>
          </a:p>
        </p:txBody>
      </p:sp>
      <p:sp>
        <p:nvSpPr>
          <p:cNvPr id="3" name="Subtitle 2"/>
          <p:cNvSpPr>
            <a:spLocks noGrp="1"/>
          </p:cNvSpPr>
          <p:nvPr>
            <p:ph type="subTitle" idx="1"/>
          </p:nvPr>
        </p:nvSpPr>
        <p:spPr>
          <a:xfrm>
            <a:off x="609441" y="4419600"/>
            <a:ext cx="9141619" cy="1188720"/>
          </a:xfrm>
        </p:spPr>
        <p:txBody>
          <a:bodyPr>
            <a:noAutofit/>
          </a:bodyPr>
          <a:lstStyle>
            <a:lvl1pPr marL="0" indent="0" algn="l">
              <a:spcBef>
                <a:spcPts val="6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0C853A8-1CF5-4118-9D6D-C132E8FC53CB}" type="datetimeFigureOut">
              <a:rPr lang="en-US" smtClean="0"/>
              <a:pPr/>
              <a:t>11/10/14</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lang="en-US" smtClean="0"/>
              <a:pPr/>
              <a:t>‹#›</a:t>
            </a:fld>
            <a:endParaRPr lang="en-US"/>
          </a:p>
        </p:txBody>
      </p:sp>
      <p:sp>
        <p:nvSpPr>
          <p:cNvPr id="10" name="logo"/>
          <p:cNvSpPr>
            <a:spLocks noChangeAspect="1" noEditPoints="1"/>
          </p:cNvSpPr>
          <p:nvPr userDrawn="1"/>
        </p:nvSpPr>
        <p:spPr bwMode="invGray">
          <a:xfrm>
            <a:off x="9925747" y="377225"/>
            <a:ext cx="1883664" cy="1883664"/>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256929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567712" y="304801"/>
            <a:ext cx="1011672"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304801"/>
            <a:ext cx="9649486"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C853A8-1CF5-4118-9D6D-C132E8FC53CB}" type="datetimeFigureOut">
              <a:rPr lang="en-US" smtClean="0"/>
              <a:pPr/>
              <a:t>11/10/14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pPr/>
              <a:t>‹#›</a:t>
            </a:fld>
            <a:endParaRPr lang="en-US"/>
          </a:p>
        </p:txBody>
      </p:sp>
    </p:spTree>
    <p:extLst>
      <p:ext uri="{BB962C8B-B14F-4D97-AF65-F5344CB8AC3E}">
        <p14:creationId xmlns:p14="http://schemas.microsoft.com/office/powerpoint/2010/main" val="3776537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441" y="4419600"/>
            <a:ext cx="9141619" cy="1188720"/>
          </a:xfrm>
        </p:spPr>
        <p:txBody>
          <a:bodyPr anchor="t">
            <a:noAutofit/>
          </a:bodyPr>
          <a:lstStyle>
            <a:lvl1pPr marL="0" indent="0">
              <a:spcBef>
                <a:spcPts val="600"/>
              </a:spcBef>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C853A8-1CF5-4118-9D6D-C132E8FC53CB}" type="datetimeFigureOut">
              <a:rPr lang="en-US" smtClean="0"/>
              <a:pPr/>
              <a:t>11/10/14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pPr/>
              <a:t>‹#›</a:t>
            </a:fld>
            <a:endParaRPr lang="en-US"/>
          </a:p>
        </p:txBody>
      </p:sp>
    </p:spTree>
    <p:extLst>
      <p:ext uri="{BB962C8B-B14F-4D97-AF65-F5344CB8AC3E}">
        <p14:creationId xmlns:p14="http://schemas.microsoft.com/office/powerpoint/2010/main" val="2129205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Blue Section Header">
    <p:bg>
      <p:bgPr>
        <a:solidFill>
          <a:schemeClr val="accent1"/>
        </a:solidFill>
        <a:effectLst/>
      </p:bgPr>
    </p:bg>
    <p:spTree>
      <p:nvGrpSpPr>
        <p:cNvPr id="1" name=""/>
        <p:cNvGrpSpPr/>
        <p:nvPr/>
      </p:nvGrpSpPr>
      <p:grpSpPr>
        <a:xfrm>
          <a:off x="0" y="0"/>
          <a:ext cx="0" cy="0"/>
          <a:chOff x="0" y="0"/>
          <a:chExt cx="0" cy="0"/>
        </a:xfrm>
      </p:grpSpPr>
      <p:sp>
        <p:nvSpPr>
          <p:cNvPr id="8" name="Freeform 5"/>
          <p:cNvSpPr>
            <a:spLocks noChangeAspect="1" noEditPoints="1"/>
          </p:cNvSpPr>
          <p:nvPr userDrawn="1"/>
        </p:nvSpPr>
        <p:spPr bwMode="invGray">
          <a:xfrm>
            <a:off x="11586739"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userDrawn="1"/>
        </p:nvSpPr>
        <p:spPr>
          <a:xfrm>
            <a:off x="609441" y="6482536"/>
            <a:ext cx="660228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tx1"/>
                </a:solidFill>
                <a:latin typeface="+mn-lt"/>
                <a:cs typeface="HP Simplified"/>
              </a:rPr>
              <a:t>© Copyright 2014 Hewlett-Packard Development Company, L.P. </a:t>
            </a:r>
            <a:r>
              <a:rPr lang="en-US" sz="700" b="0" i="0" baseline="0" dirty="0" smtClean="0">
                <a:solidFill>
                  <a:schemeClr val="tx1"/>
                </a:solidFill>
                <a:latin typeface="+mn-lt"/>
                <a:cs typeface="HP Simplified"/>
              </a:rPr>
              <a:t> </a:t>
            </a:r>
            <a:r>
              <a:rPr lang="en-US" sz="700" b="0" i="0" dirty="0" smtClean="0">
                <a:solidFill>
                  <a:schemeClr val="tx1"/>
                </a:solidFill>
                <a:latin typeface="+mn-lt"/>
                <a:cs typeface="HP Simplified"/>
              </a:rPr>
              <a:t>The information contained herein is subject to change without notice.</a:t>
            </a:r>
          </a:p>
        </p:txBody>
      </p:sp>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441" y="4419600"/>
            <a:ext cx="9141619" cy="1188720"/>
          </a:xfrm>
        </p:spPr>
        <p:txBody>
          <a:bodyPr anchor="t">
            <a:noAutofit/>
          </a:bodyPr>
          <a:lstStyle>
            <a:lvl1pPr marL="0" indent="0">
              <a:spcBef>
                <a:spcPts val="600"/>
              </a:spcBef>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80C853A8-1CF5-4118-9D6D-C132E8FC53CB}" type="datetimeFigureOut">
              <a:rPr lang="en-US" smtClean="0"/>
              <a:pPr/>
              <a:t>11/10/14</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lang="en-US" smtClean="0"/>
              <a:pPr/>
              <a:t>‹#›</a:t>
            </a:fld>
            <a:endParaRPr lang="en-US"/>
          </a:p>
        </p:txBody>
      </p:sp>
    </p:spTree>
    <p:extLst>
      <p:ext uri="{BB962C8B-B14F-4D97-AF65-F5344CB8AC3E}">
        <p14:creationId xmlns:p14="http://schemas.microsoft.com/office/powerpoint/2010/main" val="39504053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raphical Section Header 1">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20344840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Graphical Section Header 2">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18950758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aphical Section Header 3">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41832327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aphical Section Header 4">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11724035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304800"/>
            <a:ext cx="10969943" cy="762000"/>
          </a:xfrm>
          <a:prstGeom prst="rect">
            <a:avLst/>
          </a:prstGeom>
        </p:spPr>
        <p:txBody>
          <a:bodyPr vert="horz" lIns="0" tIns="0" rIns="0" bIns="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441" y="1295401"/>
            <a:ext cx="10969943" cy="480060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10157354" y="6478524"/>
            <a:ext cx="812588" cy="219456"/>
          </a:xfrm>
          <a:prstGeom prst="rect">
            <a:avLst/>
          </a:prstGeom>
        </p:spPr>
        <p:txBody>
          <a:bodyPr vert="horz" wrap="none" lIns="0" tIns="0" rIns="0" bIns="0" rtlCol="0" anchor="b" anchorCtr="0"/>
          <a:lstStyle>
            <a:lvl1pPr algn="l">
              <a:defRPr sz="700">
                <a:solidFill>
                  <a:schemeClr val="bg2">
                    <a:lumMod val="75000"/>
                  </a:schemeClr>
                </a:solidFill>
              </a:defRPr>
            </a:lvl1pPr>
          </a:lstStyle>
          <a:p>
            <a:fld id="{80C853A8-1CF5-4118-9D6D-C132E8FC53CB}" type="datetimeFigureOut">
              <a:rPr lang="en-US" smtClean="0"/>
              <a:pPr/>
              <a:t>11/10/14</a:t>
            </a:fld>
            <a:endParaRPr lang="en-US"/>
          </a:p>
        </p:txBody>
      </p:sp>
      <p:sp>
        <p:nvSpPr>
          <p:cNvPr id="5" name="Footer Placeholder 4"/>
          <p:cNvSpPr>
            <a:spLocks noGrp="1"/>
          </p:cNvSpPr>
          <p:nvPr>
            <p:ph type="ftr" sz="quarter" idx="3"/>
          </p:nvPr>
        </p:nvSpPr>
        <p:spPr>
          <a:xfrm>
            <a:off x="7211722" y="6478524"/>
            <a:ext cx="2844059" cy="219456"/>
          </a:xfrm>
          <a:prstGeom prst="rect">
            <a:avLst/>
          </a:prstGeom>
        </p:spPr>
        <p:txBody>
          <a:bodyPr vert="horz" wrap="none" lIns="0" tIns="0" rIns="0" bIns="0" rtlCol="0" anchor="b" anchorCtr="0"/>
          <a:lstStyle>
            <a:lvl1pPr algn="l">
              <a:defRPr sz="700">
                <a:solidFill>
                  <a:schemeClr val="bg2">
                    <a:lumMod val="75000"/>
                  </a:schemeClr>
                </a:solidFill>
              </a:defRPr>
            </a:lvl1pPr>
          </a:lstStyle>
          <a:p>
            <a:endParaRPr lang="en-US"/>
          </a:p>
        </p:txBody>
      </p:sp>
      <p:sp>
        <p:nvSpPr>
          <p:cNvPr id="6" name="Slide Number Placeholder 5"/>
          <p:cNvSpPr>
            <a:spLocks noGrp="1"/>
          </p:cNvSpPr>
          <p:nvPr>
            <p:ph type="sldNum" sz="quarter" idx="4"/>
          </p:nvPr>
        </p:nvSpPr>
        <p:spPr>
          <a:xfrm>
            <a:off x="211611" y="6478524"/>
            <a:ext cx="304721" cy="219456"/>
          </a:xfrm>
          <a:prstGeom prst="rect">
            <a:avLst/>
          </a:prstGeom>
        </p:spPr>
        <p:txBody>
          <a:bodyPr vert="horz" wrap="none" lIns="0" tIns="0" rIns="0" bIns="0" rtlCol="0" anchor="b" anchorCtr="0"/>
          <a:lstStyle>
            <a:lvl1pPr algn="r">
              <a:defRPr sz="700">
                <a:solidFill>
                  <a:schemeClr val="bg2">
                    <a:lumMod val="75000"/>
                  </a:schemeClr>
                </a:solidFill>
              </a:defRPr>
            </a:lvl1pPr>
          </a:lstStyle>
          <a:p>
            <a:fld id="{00DE720E-C72B-42F0-AD69-52D60E3C605E}" type="slidenum">
              <a:rPr lang="en-US" smtClean="0"/>
              <a:pPr/>
              <a:t>‹#›</a:t>
            </a:fld>
            <a:endParaRPr lang="en-US"/>
          </a:p>
        </p:txBody>
      </p:sp>
      <p:sp>
        <p:nvSpPr>
          <p:cNvPr id="10" name="copyright"/>
          <p:cNvSpPr txBox="1"/>
          <p:nvPr/>
        </p:nvSpPr>
        <p:spPr>
          <a:xfrm>
            <a:off x="609441" y="6482536"/>
            <a:ext cx="660228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2">
                    <a:lumMod val="75000"/>
                  </a:schemeClr>
                </a:solidFill>
                <a:latin typeface="+mn-lt"/>
                <a:cs typeface="HP Simplified"/>
              </a:rPr>
              <a:t>© Copyright 2014 Hewlett-Packard Development Company, L.P. </a:t>
            </a:r>
            <a:r>
              <a:rPr lang="en-US" sz="700" b="0" i="0" baseline="0" dirty="0" smtClean="0">
                <a:solidFill>
                  <a:schemeClr val="bg2">
                    <a:lumMod val="75000"/>
                  </a:schemeClr>
                </a:solidFill>
                <a:latin typeface="+mn-lt"/>
                <a:cs typeface="HP Simplified"/>
              </a:rPr>
              <a:t> </a:t>
            </a:r>
            <a:r>
              <a:rPr lang="en-US" sz="700" b="0" i="0" dirty="0" smtClean="0">
                <a:solidFill>
                  <a:schemeClr val="bg2">
                    <a:lumMod val="75000"/>
                  </a:schemeClr>
                </a:solidFill>
                <a:latin typeface="+mn-lt"/>
                <a:cs typeface="HP Simplified"/>
              </a:rPr>
              <a:t>The information contained herein is subject to change without notice.</a:t>
            </a:r>
          </a:p>
        </p:txBody>
      </p:sp>
      <p:sp>
        <p:nvSpPr>
          <p:cNvPr id="11" name="logo"/>
          <p:cNvSpPr>
            <a:spLocks noChangeAspect="1" noEditPoints="1"/>
          </p:cNvSpPr>
          <p:nvPr userDrawn="1"/>
        </p:nvSpPr>
        <p:spPr bwMode="black">
          <a:xfrm>
            <a:off x="11586740"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6547733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73" r:id="rId3"/>
    <p:sldLayoutId id="2147483651" r:id="rId4"/>
    <p:sldLayoutId id="2147483661" r:id="rId5"/>
    <p:sldLayoutId id="2147483674" r:id="rId6"/>
    <p:sldLayoutId id="2147483675" r:id="rId7"/>
    <p:sldLayoutId id="2147483676" r:id="rId8"/>
    <p:sldLayoutId id="2147483677" r:id="rId9"/>
    <p:sldLayoutId id="2147483678" r:id="rId10"/>
    <p:sldLayoutId id="2147483662" r:id="rId11"/>
    <p:sldLayoutId id="2147483650" r:id="rId12"/>
    <p:sldLayoutId id="2147483663" r:id="rId13"/>
    <p:sldLayoutId id="2147483664" r:id="rId14"/>
    <p:sldLayoutId id="2147483654" r:id="rId15"/>
    <p:sldLayoutId id="2147483665" r:id="rId16"/>
    <p:sldLayoutId id="2147483655" r:id="rId17"/>
    <p:sldLayoutId id="2147483652" r:id="rId18"/>
    <p:sldLayoutId id="2147483653" r:id="rId19"/>
    <p:sldLayoutId id="2147483666" r:id="rId20"/>
    <p:sldLayoutId id="2147483667" r:id="rId21"/>
    <p:sldLayoutId id="2147483668" r:id="rId22"/>
    <p:sldLayoutId id="2147483669" r:id="rId23"/>
    <p:sldLayoutId id="2147483656" r:id="rId24"/>
    <p:sldLayoutId id="2147483657" r:id="rId25"/>
    <p:sldLayoutId id="2147483670" r:id="rId26"/>
    <p:sldLayoutId id="2147483671" r:id="rId27"/>
    <p:sldLayoutId id="2147483672" r:id="rId28"/>
    <p:sldLayoutId id="2147483658" r:id="rId29"/>
    <p:sldLayoutId id="2147483659"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HP Simplified" panose="020B0604020204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SzPct val="80000"/>
        <a:buFont typeface="HP Simplified" panose="020B0604020204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HP Simplified" panose="020B0604020204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developer.android.com/reference/android/app/Activity.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developer.android.com/reference/android/app/Activity.html%23onPause()" TargetMode="External"/><Relationship Id="rId4" Type="http://schemas.openxmlformats.org/officeDocument/2006/relationships/hyperlink" Target="http://developer.android.com/reference/android/app/Activity.html%23onStop()" TargetMode="External"/><Relationship Id="rId5" Type="http://schemas.openxmlformats.org/officeDocument/2006/relationships/hyperlink" Target="http://developer.android.com/reference/android/app/Activity.html%23onDestroy()" TargetMode="External"/><Relationship Id="rId6" Type="http://schemas.openxmlformats.org/officeDocument/2006/relationships/hyperlink" Target="http://developer.android.com/reference/android/app/Activity.html%23onSaveInstanceState(android.os.Bundle)" TargetMode="External"/><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hyperlink" Target="http://developer.android.com/reference/android/app/Activity.html%23onCreateOptionsMenu(android.view.Menu)" TargetMode="External"/><Relationship Id="rId4" Type="http://schemas.openxmlformats.org/officeDocument/2006/relationships/hyperlink" Target="http://developer.android.com/guide/topics/resources/menu-resource.html" TargetMode="External"/><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3" Type="http://schemas.openxmlformats.org/officeDocument/2006/relationships/hyperlink" Target="http://developer.android.com/reference/android/view/MenuItem.html" TargetMode="External"/><Relationship Id="rId4" Type="http://schemas.openxmlformats.org/officeDocument/2006/relationships/hyperlink" Target="http://developer.android.com/reference/android/view/MenuItem.html%23getItemId()" TargetMode="External"/><Relationship Id="rId5" Type="http://schemas.openxmlformats.org/officeDocument/2006/relationships/image" Target="../media/image17.png"/><Relationship Id="rId1" Type="http://schemas.openxmlformats.org/officeDocument/2006/relationships/slideLayout" Target="../slideLayouts/slideLayout13.xml"/><Relationship Id="rId2" Type="http://schemas.openxmlformats.org/officeDocument/2006/relationships/hyperlink" Target="http://developer.android.com/reference/android/app/Activity.html%23onOptionsItemSelected(android.view.MenuItem)"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www.genymotion.com/" TargetMode="External"/><Relationship Id="rId4" Type="http://schemas.openxmlformats.org/officeDocument/2006/relationships/hyperlink" Target="http://www.gradle.org/" TargetMode="External"/><Relationship Id="rId5" Type="http://schemas.openxmlformats.org/officeDocument/2006/relationships/hyperlink" Target="http://code.google.com/policies.html" TargetMode="External"/><Relationship Id="rId6" Type="http://schemas.openxmlformats.org/officeDocument/2006/relationships/hyperlink" Target="http://creativecommons.org/licenses/by/2.5/" TargetMode="External"/><Relationship Id="rId1" Type="http://schemas.openxmlformats.org/officeDocument/2006/relationships/slideLayout" Target="../slideLayouts/slideLayout13.xml"/><Relationship Id="rId2" Type="http://schemas.openxmlformats.org/officeDocument/2006/relationships/hyperlink" Target="http://developer.android.com/training/index.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16.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hyperlink" Target="http://developer.android.com/reference/android/app/Activity.html%23onCreate(android.os.Bundle)" TargetMode="External"/><Relationship Id="rId4" Type="http://schemas.openxmlformats.org/officeDocument/2006/relationships/hyperlink" Target="http://developer.android.com/reference/android/app/Activity.html%23setContentView(int)" TargetMode="External"/><Relationship Id="rId5" Type="http://schemas.openxmlformats.org/officeDocument/2006/relationships/hyperlink" Target="http://developer.android.com/reference/android/app/Activity.html%23findViewById(int)" TargetMode="External"/><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Android Course Day 1</a:t>
            </a:r>
            <a:endParaRPr lang="en-US" dirty="0"/>
          </a:p>
        </p:txBody>
      </p:sp>
      <p:sp>
        <p:nvSpPr>
          <p:cNvPr id="3" name="Subtitle 2"/>
          <p:cNvSpPr>
            <a:spLocks noGrp="1"/>
          </p:cNvSpPr>
          <p:nvPr>
            <p:ph type="subTitle" idx="1"/>
          </p:nvPr>
        </p:nvSpPr>
        <p:spPr/>
        <p:txBody>
          <a:bodyPr/>
          <a:lstStyle/>
          <a:p>
            <a:r>
              <a:rPr lang="en-US" dirty="0" smtClean="0"/>
              <a:t>Lucio Cossio </a:t>
            </a:r>
          </a:p>
          <a:p>
            <a:r>
              <a:rPr lang="pt-BR" dirty="0" smtClean="0"/>
              <a:t>Luis </a:t>
            </a:r>
            <a:r>
              <a:rPr lang="pt-BR" dirty="0" err="1" smtClean="0"/>
              <a:t>Mazoni</a:t>
            </a:r>
            <a:endParaRPr lang="en-US" dirty="0" smtClean="0"/>
          </a:p>
        </p:txBody>
      </p:sp>
    </p:spTree>
    <p:extLst>
      <p:ext uri="{BB962C8B-B14F-4D97-AF65-F5344CB8AC3E}">
        <p14:creationId xmlns:p14="http://schemas.microsoft.com/office/powerpoint/2010/main" val="3963631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Activity</a:t>
            </a:r>
            <a:r>
              <a:rPr lang="pt-BR" dirty="0" smtClean="0"/>
              <a:t> </a:t>
            </a:r>
            <a:r>
              <a:rPr lang="pt-BR" dirty="0" err="1" smtClean="0"/>
              <a:t>Lifecycle</a:t>
            </a:r>
            <a:endParaRPr lang="en-US" dirty="0"/>
          </a:p>
        </p:txBody>
      </p:sp>
      <p:pic>
        <p:nvPicPr>
          <p:cNvPr id="2050" name="Picture 2" descr="State diagram for an Android Activity Lifecycle."/>
          <p:cNvPicPr>
            <a:picLocks noChangeAspect="1" noChangeArrowheads="1"/>
          </p:cNvPicPr>
          <p:nvPr/>
        </p:nvPicPr>
        <p:blipFill>
          <a:blip r:embed="rId2" cstate="print"/>
          <a:srcRect/>
          <a:stretch>
            <a:fillRect/>
          </a:stretch>
        </p:blipFill>
        <p:spPr bwMode="auto">
          <a:xfrm>
            <a:off x="3214092" y="260648"/>
            <a:ext cx="4886325" cy="6315076"/>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Activity</a:t>
            </a:r>
            <a:r>
              <a:rPr lang="pt-BR" dirty="0" smtClean="0"/>
              <a:t> </a:t>
            </a:r>
            <a:r>
              <a:rPr lang="pt-BR" dirty="0" err="1" smtClean="0"/>
              <a:t>Lifecycle</a:t>
            </a:r>
            <a:endParaRPr lang="en-US" dirty="0"/>
          </a:p>
        </p:txBody>
      </p:sp>
      <p:sp>
        <p:nvSpPr>
          <p:cNvPr id="5" name="Content Placeholder 2"/>
          <p:cNvSpPr>
            <a:spLocks noGrp="1"/>
          </p:cNvSpPr>
          <p:nvPr>
            <p:ph sz="half" idx="4294967295"/>
          </p:nvPr>
        </p:nvSpPr>
        <p:spPr>
          <a:xfrm>
            <a:off x="621804" y="1628800"/>
            <a:ext cx="10657184" cy="4464496"/>
          </a:xfrm>
          <a:prstGeom prst="rect">
            <a:avLst/>
          </a:prstGeom>
        </p:spPr>
        <p:txBody>
          <a:bodyPr>
            <a:normAutofit/>
          </a:bodyPr>
          <a:lstStyle/>
          <a:p>
            <a:pPr>
              <a:buNone/>
            </a:pPr>
            <a:r>
              <a:rPr lang="en-US" sz="2400" dirty="0" smtClean="0"/>
              <a:t>An activity has essentially four states:</a:t>
            </a:r>
          </a:p>
          <a:p>
            <a:r>
              <a:rPr lang="en-US" sz="2400" dirty="0" smtClean="0"/>
              <a:t>If an activity in the foreground of the screen (at the top of the stack), it is </a:t>
            </a:r>
            <a:r>
              <a:rPr lang="en-US" sz="2400" i="1" dirty="0" smtClean="0"/>
              <a:t>active</a:t>
            </a:r>
            <a:r>
              <a:rPr lang="en-US" sz="2400" dirty="0" smtClean="0"/>
              <a:t> or </a:t>
            </a:r>
            <a:r>
              <a:rPr lang="en-US" sz="2400" b="1" i="1" dirty="0" smtClean="0"/>
              <a:t>running</a:t>
            </a:r>
            <a:r>
              <a:rPr lang="en-US" sz="2400" dirty="0" smtClean="0"/>
              <a:t>.</a:t>
            </a:r>
          </a:p>
          <a:p>
            <a:r>
              <a:rPr lang="en-US" sz="2400" dirty="0" smtClean="0"/>
              <a:t>If an activity has lost focus but is still visible (that is, a new non-full-sized or transparent activity has focus on top of your activity), it is </a:t>
            </a:r>
            <a:r>
              <a:rPr lang="en-US" sz="2400" b="1" i="1" dirty="0" smtClean="0"/>
              <a:t>paused</a:t>
            </a:r>
            <a:r>
              <a:rPr lang="en-US" sz="2400" dirty="0" smtClean="0"/>
              <a:t>. A paused activity is completely alive (it maintains all state and member information and remains attached to the window manager), but can be killed by the system in extreme low memory situations.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Activity</a:t>
            </a:r>
            <a:r>
              <a:rPr lang="pt-BR" dirty="0" smtClean="0"/>
              <a:t> </a:t>
            </a:r>
            <a:r>
              <a:rPr lang="pt-BR" dirty="0" err="1" smtClean="0"/>
              <a:t>Lifecycle</a:t>
            </a:r>
            <a:endParaRPr lang="en-US" dirty="0"/>
          </a:p>
        </p:txBody>
      </p:sp>
      <p:sp>
        <p:nvSpPr>
          <p:cNvPr id="5" name="Content Placeholder 2"/>
          <p:cNvSpPr>
            <a:spLocks noGrp="1"/>
          </p:cNvSpPr>
          <p:nvPr>
            <p:ph sz="half" idx="4294967295"/>
          </p:nvPr>
        </p:nvSpPr>
        <p:spPr>
          <a:xfrm>
            <a:off x="621804" y="1628800"/>
            <a:ext cx="10657184" cy="4464496"/>
          </a:xfrm>
          <a:prstGeom prst="rect">
            <a:avLst/>
          </a:prstGeom>
        </p:spPr>
        <p:txBody>
          <a:bodyPr>
            <a:normAutofit/>
          </a:bodyPr>
          <a:lstStyle/>
          <a:p>
            <a:r>
              <a:rPr lang="en-US" sz="2400" dirty="0" smtClean="0"/>
              <a:t>If an activity is completely obscured by another activity, it is </a:t>
            </a:r>
            <a:r>
              <a:rPr lang="en-US" sz="2400" b="1" i="1" dirty="0" smtClean="0"/>
              <a:t>stopped</a:t>
            </a:r>
            <a:r>
              <a:rPr lang="en-US" sz="2400" dirty="0" smtClean="0"/>
              <a:t>. It still retains all state and member information, however, it is no longer visible to the user so its window is hidden and it will often be killed by the system when memory is needed elsewhere.</a:t>
            </a:r>
          </a:p>
          <a:p>
            <a:r>
              <a:rPr lang="en-US" sz="2400" dirty="0" smtClean="0"/>
              <a:t>If an activity is paused or stopped</a:t>
            </a:r>
            <a:r>
              <a:rPr lang="en-US" sz="2400" b="1" dirty="0" smtClean="0"/>
              <a:t>, the system can drop the activity from memory</a:t>
            </a:r>
            <a:r>
              <a:rPr lang="en-US" sz="2400" dirty="0" smtClean="0"/>
              <a:t> by either asking it to finish, or simply killing its process. When it is displayed again to the user, it must be completely restarted and restored to its previous state.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Activity</a:t>
            </a:r>
            <a:r>
              <a:rPr lang="pt-BR" dirty="0" smtClean="0"/>
              <a:t> </a:t>
            </a:r>
            <a:r>
              <a:rPr lang="pt-BR" dirty="0" err="1" smtClean="0"/>
              <a:t>Lifecycle</a:t>
            </a:r>
            <a:endParaRPr lang="en-US" dirty="0"/>
          </a:p>
        </p:txBody>
      </p:sp>
      <p:sp>
        <p:nvSpPr>
          <p:cNvPr id="5" name="Content Placeholder 2"/>
          <p:cNvSpPr>
            <a:spLocks noGrp="1"/>
          </p:cNvSpPr>
          <p:nvPr>
            <p:ph sz="half" idx="4294967295"/>
          </p:nvPr>
        </p:nvSpPr>
        <p:spPr>
          <a:xfrm>
            <a:off x="621804" y="1628800"/>
            <a:ext cx="10657184" cy="4464496"/>
          </a:xfrm>
          <a:prstGeom prst="rect">
            <a:avLst/>
          </a:prstGeom>
        </p:spPr>
        <p:txBody>
          <a:bodyPr>
            <a:normAutofit/>
          </a:bodyPr>
          <a:lstStyle/>
          <a:p>
            <a:r>
              <a:rPr lang="en-US" sz="2400" dirty="0" smtClean="0"/>
              <a:t>You should use the </a:t>
            </a:r>
            <a:r>
              <a:rPr lang="en-US" sz="2400" dirty="0" err="1" smtClean="0">
                <a:hlinkClick r:id="rId2"/>
              </a:rPr>
              <a:t>onPause</a:t>
            </a:r>
            <a:r>
              <a:rPr lang="en-US" sz="2400" dirty="0" smtClean="0">
                <a:hlinkClick r:id="rId2"/>
              </a:rPr>
              <a:t>()</a:t>
            </a:r>
            <a:r>
              <a:rPr lang="en-US" sz="2400" dirty="0" smtClean="0"/>
              <a:t> method to write any persistent data (such as user edits) to storage. In addition, the method </a:t>
            </a:r>
            <a:r>
              <a:rPr lang="en-US" sz="2400" dirty="0" err="1" smtClean="0">
                <a:hlinkClick r:id="rId2"/>
              </a:rPr>
              <a:t>onSaveInstanceState</a:t>
            </a:r>
            <a:r>
              <a:rPr lang="en-US" sz="2400" dirty="0" smtClean="0">
                <a:hlinkClick r:id="rId2"/>
              </a:rPr>
              <a:t>(Bundle)</a:t>
            </a:r>
            <a:r>
              <a:rPr lang="en-US" sz="2400" dirty="0" smtClean="0"/>
              <a:t> is called before placing the activity in such a background state, allowing you to save away any dynamic instance state in your activity into the given Bundle, to be later received in </a:t>
            </a:r>
            <a:r>
              <a:rPr lang="en-US" sz="2400" dirty="0" err="1" smtClean="0">
                <a:hlinkClick r:id="rId2"/>
              </a:rPr>
              <a:t>onCreate</a:t>
            </a:r>
            <a:r>
              <a:rPr lang="en-US" sz="2400" dirty="0" smtClean="0">
                <a:hlinkClick r:id="rId2"/>
              </a:rPr>
              <a:t>(Bundle)</a:t>
            </a:r>
            <a:r>
              <a:rPr lang="en-US" sz="2400" dirty="0" smtClean="0"/>
              <a:t> if the activity needs to be re-created. </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Changed</a:t>
            </a:r>
            <a:endParaRPr lang="en-US" dirty="0"/>
          </a:p>
        </p:txBody>
      </p:sp>
      <p:sp>
        <p:nvSpPr>
          <p:cNvPr id="3" name="Content Placeholder 2"/>
          <p:cNvSpPr>
            <a:spLocks noGrp="1"/>
          </p:cNvSpPr>
          <p:nvPr>
            <p:ph idx="1"/>
          </p:nvPr>
        </p:nvSpPr>
        <p:spPr/>
        <p:txBody>
          <a:bodyPr>
            <a:normAutofit/>
          </a:bodyPr>
          <a:lstStyle/>
          <a:p>
            <a:r>
              <a:rPr lang="en-US" sz="2400" dirty="0" smtClean="0"/>
              <a:t>Unless you specify otherwise, a configuration change (such as a change in screen orientation, language, input devices, etc) will cause your current activity to be </a:t>
            </a:r>
            <a:r>
              <a:rPr lang="en-US" sz="2400" i="1" dirty="0" smtClean="0"/>
              <a:t>destroyed</a:t>
            </a:r>
            <a:r>
              <a:rPr lang="en-US" sz="2400" dirty="0" smtClean="0"/>
              <a:t>, going through the normal activity lifecycle process of </a:t>
            </a:r>
            <a:r>
              <a:rPr lang="en-US" sz="2400" dirty="0" smtClean="0">
                <a:hlinkClick r:id="rId3"/>
              </a:rPr>
              <a:t>onPause()</a:t>
            </a:r>
            <a:r>
              <a:rPr lang="en-US" sz="2400" dirty="0" smtClean="0"/>
              <a:t>, </a:t>
            </a:r>
            <a:r>
              <a:rPr lang="en-US" sz="2400" dirty="0" smtClean="0">
                <a:hlinkClick r:id="rId4"/>
              </a:rPr>
              <a:t>onStop()</a:t>
            </a:r>
            <a:r>
              <a:rPr lang="en-US" sz="2400" dirty="0" smtClean="0"/>
              <a:t>, and </a:t>
            </a:r>
            <a:r>
              <a:rPr lang="en-US" sz="2400" dirty="0" smtClean="0">
                <a:hlinkClick r:id="rId5"/>
              </a:rPr>
              <a:t>onDestroy()</a:t>
            </a:r>
            <a:r>
              <a:rPr lang="en-US" sz="2400" dirty="0" smtClean="0"/>
              <a:t> as appropriate.</a:t>
            </a:r>
          </a:p>
          <a:p>
            <a:r>
              <a:rPr lang="en-US" sz="2400" dirty="0" smtClean="0"/>
              <a:t>If the activity had been in the foreground or visible to the user, once </a:t>
            </a:r>
            <a:r>
              <a:rPr lang="en-US" sz="2400" dirty="0" smtClean="0">
                <a:hlinkClick r:id="rId5"/>
              </a:rPr>
              <a:t>onDestroy()</a:t>
            </a:r>
            <a:r>
              <a:rPr lang="en-US" sz="2400" dirty="0" smtClean="0"/>
              <a:t> is called in that instance then a new instance of the activity will be created, with whatever </a:t>
            </a:r>
            <a:r>
              <a:rPr lang="en-US" sz="2400" dirty="0" err="1" smtClean="0"/>
              <a:t>savedInstanceState</a:t>
            </a:r>
            <a:r>
              <a:rPr lang="en-US" sz="2400" dirty="0" smtClean="0"/>
              <a:t> the previous instance had generated from </a:t>
            </a:r>
            <a:r>
              <a:rPr lang="en-US" sz="2400" dirty="0" smtClean="0">
                <a:hlinkClick r:id="rId6"/>
              </a:rPr>
              <a:t>onSaveInstanceState(Bundle)</a:t>
            </a:r>
            <a:r>
              <a:rPr lang="en-US" sz="2400" dirty="0" smtClean="0"/>
              <a:t>.</a:t>
            </a:r>
            <a:endParaRPr lang="en-US" sz="2400" dirty="0"/>
          </a:p>
        </p:txBody>
      </p:sp>
    </p:spTree>
    <p:extLst>
      <p:ext uri="{BB962C8B-B14F-4D97-AF65-F5344CB8AC3E}">
        <p14:creationId xmlns:p14="http://schemas.microsoft.com/office/powerpoint/2010/main" val="4188241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br>
              <a:rPr lang="en-US" dirty="0" smtClean="0"/>
            </a:br>
            <a:r>
              <a:rPr lang="en-US" dirty="0" smtClean="0"/>
              <a:t>Create and run new project on </a:t>
            </a:r>
            <a:r>
              <a:rPr lang="en-US" dirty="0" err="1" smtClean="0"/>
              <a:t>genymotion</a:t>
            </a:r>
            <a:endParaRPr lang="en-US" dirty="0"/>
          </a:p>
        </p:txBody>
      </p:sp>
    </p:spTree>
    <p:extLst>
      <p:ext uri="{BB962C8B-B14F-4D97-AF65-F5344CB8AC3E}">
        <p14:creationId xmlns:p14="http://schemas.microsoft.com/office/powerpoint/2010/main" val="259117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Main</a:t>
            </a:r>
            <a:r>
              <a:rPr lang="pt-BR" dirty="0" smtClean="0"/>
              <a:t> </a:t>
            </a:r>
            <a:r>
              <a:rPr lang="pt-BR" dirty="0" err="1" smtClean="0"/>
              <a:t>Activity</a:t>
            </a:r>
            <a:endParaRPr lang="en-US" dirty="0"/>
          </a:p>
        </p:txBody>
      </p:sp>
      <p:pic>
        <p:nvPicPr>
          <p:cNvPr id="145410" name="Picture 2"/>
          <p:cNvPicPr>
            <a:picLocks noGrp="1" noChangeAspect="1" noChangeArrowheads="1"/>
          </p:cNvPicPr>
          <p:nvPr>
            <p:ph idx="1"/>
          </p:nvPr>
        </p:nvPicPr>
        <p:blipFill>
          <a:blip r:embed="rId2" cstate="print"/>
          <a:srcRect/>
          <a:stretch>
            <a:fillRect/>
          </a:stretch>
        </p:blipFill>
        <p:spPr bwMode="auto">
          <a:xfrm>
            <a:off x="1989956" y="1484784"/>
            <a:ext cx="7200800" cy="4352424"/>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Layout </a:t>
            </a:r>
            <a:r>
              <a:rPr lang="pt-BR" dirty="0" err="1" smtClean="0"/>
              <a:t>Interaction</a:t>
            </a:r>
            <a:endParaRPr lang="en-US" dirty="0"/>
          </a:p>
        </p:txBody>
      </p:sp>
      <p:sp>
        <p:nvSpPr>
          <p:cNvPr id="4" name="Espaço Reservado para Conteúdo 3"/>
          <p:cNvSpPr>
            <a:spLocks noGrp="1"/>
          </p:cNvSpPr>
          <p:nvPr>
            <p:ph idx="1"/>
          </p:nvPr>
        </p:nvSpPr>
        <p:spPr/>
        <p:txBody>
          <a:bodyPr/>
          <a:lstStyle/>
          <a:p>
            <a:r>
              <a:rPr lang="pt-BR" dirty="0" err="1" smtClean="0"/>
              <a:t>Activity</a:t>
            </a:r>
            <a:r>
              <a:rPr lang="pt-BR" dirty="0" smtClean="0"/>
              <a:t> Layout</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693811" y="2132856"/>
            <a:ext cx="7088287" cy="3888432"/>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Layout </a:t>
            </a:r>
            <a:r>
              <a:rPr lang="pt-BR" dirty="0" err="1" smtClean="0"/>
              <a:t>Interaction</a:t>
            </a:r>
            <a:endParaRPr lang="en-US" dirty="0"/>
          </a:p>
        </p:txBody>
      </p:sp>
      <p:sp>
        <p:nvSpPr>
          <p:cNvPr id="4" name="Espaço Reservado para Conteúdo 3"/>
          <p:cNvSpPr>
            <a:spLocks noGrp="1"/>
          </p:cNvSpPr>
          <p:nvPr>
            <p:ph idx="1"/>
          </p:nvPr>
        </p:nvSpPr>
        <p:spPr/>
        <p:txBody>
          <a:bodyPr/>
          <a:lstStyle/>
          <a:p>
            <a:r>
              <a:rPr lang="pt-BR" dirty="0" err="1" smtClean="0"/>
              <a:t>Change</a:t>
            </a:r>
            <a:r>
              <a:rPr lang="pt-BR" dirty="0" smtClean="0"/>
              <a:t> </a:t>
            </a:r>
            <a:r>
              <a:rPr lang="pt-BR" dirty="0" err="1" smtClean="0"/>
              <a:t>Text</a:t>
            </a:r>
            <a:r>
              <a:rPr lang="pt-BR" dirty="0" smtClean="0"/>
              <a:t> </a:t>
            </a:r>
            <a:r>
              <a:rPr lang="pt-BR" dirty="0" err="1" smtClean="0"/>
              <a:t>View</a:t>
            </a:r>
            <a:r>
              <a:rPr lang="pt-BR" dirty="0" smtClean="0"/>
              <a:t> </a:t>
            </a:r>
            <a:r>
              <a:rPr lang="pt-BR" dirty="0" err="1" smtClean="0"/>
              <a:t>Text</a:t>
            </a:r>
            <a:endParaRPr lang="en-US" dirty="0"/>
          </a:p>
        </p:txBody>
      </p:sp>
      <p:pic>
        <p:nvPicPr>
          <p:cNvPr id="2052" name="Picture 4"/>
          <p:cNvPicPr>
            <a:picLocks noChangeAspect="1" noChangeArrowheads="1"/>
          </p:cNvPicPr>
          <p:nvPr/>
        </p:nvPicPr>
        <p:blipFill>
          <a:blip r:embed="rId2" cstate="print"/>
          <a:srcRect/>
          <a:stretch>
            <a:fillRect/>
          </a:stretch>
        </p:blipFill>
        <p:spPr bwMode="auto">
          <a:xfrm>
            <a:off x="837828" y="2492896"/>
            <a:ext cx="8532040" cy="216024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Action</a:t>
            </a:r>
            <a:r>
              <a:rPr lang="pt-BR" dirty="0" smtClean="0"/>
              <a:t> Bar</a:t>
            </a:r>
            <a:endParaRPr lang="en-US" dirty="0"/>
          </a:p>
        </p:txBody>
      </p:sp>
      <p:sp>
        <p:nvSpPr>
          <p:cNvPr id="3" name="Content Placeholder 2"/>
          <p:cNvSpPr>
            <a:spLocks noGrp="1"/>
          </p:cNvSpPr>
          <p:nvPr>
            <p:ph idx="1"/>
          </p:nvPr>
        </p:nvSpPr>
        <p:spPr>
          <a:xfrm>
            <a:off x="693812" y="1628800"/>
            <a:ext cx="4980915" cy="4419601"/>
          </a:xfrm>
        </p:spPr>
        <p:txBody>
          <a:bodyPr/>
          <a:lstStyle/>
          <a:p>
            <a:pPr marL="0" indent="0" algn="just">
              <a:buNone/>
            </a:pPr>
            <a:r>
              <a:rPr lang="en-US" dirty="0"/>
              <a:t>The action bar is a window feature that identifies the user location, and provides user actions and navigation modes. </a:t>
            </a:r>
            <a:endParaRPr lang="en-US" dirty="0" smtClean="0"/>
          </a:p>
          <a:p>
            <a:pPr marL="0" indent="0" algn="just">
              <a:buNone/>
            </a:pPr>
            <a:r>
              <a:rPr lang="en-US" dirty="0" smtClean="0"/>
              <a:t>Using </a:t>
            </a:r>
            <a:r>
              <a:rPr lang="en-US" dirty="0"/>
              <a:t>the action bar offers your users a familiar interface across applications that the system gracefully adapts for different screen configurations.</a:t>
            </a:r>
          </a:p>
        </p:txBody>
      </p:sp>
      <p:pic>
        <p:nvPicPr>
          <p:cNvPr id="5" name="Picture 4" descr="Screen Shot 2014-11-10 at 1.50.1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2" y="1556792"/>
            <a:ext cx="5447955" cy="3246884"/>
          </a:xfrm>
          <a:prstGeom prst="rect">
            <a:avLst/>
          </a:prstGeom>
        </p:spPr>
      </p:pic>
    </p:spTree>
    <p:extLst>
      <p:ext uri="{BB962C8B-B14F-4D97-AF65-F5344CB8AC3E}">
        <p14:creationId xmlns:p14="http://schemas.microsoft.com/office/powerpoint/2010/main" val="830155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4" name="Espaço Reservado para Texto 3"/>
          <p:cNvSpPr>
            <a:spLocks noGrp="1"/>
          </p:cNvSpPr>
          <p:nvPr>
            <p:ph type="body" idx="1"/>
          </p:nvPr>
        </p:nvSpPr>
        <p:spPr>
          <a:xfrm>
            <a:off x="609441" y="1484784"/>
            <a:ext cx="9141619" cy="4123536"/>
          </a:xfrm>
        </p:spPr>
        <p:txBody>
          <a:bodyPr/>
          <a:lstStyle/>
          <a:p>
            <a:pPr>
              <a:buFont typeface="Arial" pitchFamily="34" charset="0"/>
              <a:buChar char="•"/>
            </a:pPr>
            <a:r>
              <a:rPr lang="pt-BR" sz="2400" b="1" dirty="0" smtClean="0"/>
              <a:t>Who are </a:t>
            </a:r>
            <a:r>
              <a:rPr lang="pt-BR" sz="2400" b="1" dirty="0" err="1" smtClean="0"/>
              <a:t>we</a:t>
            </a:r>
            <a:r>
              <a:rPr lang="pt-BR" sz="2400" b="1" dirty="0" smtClean="0"/>
              <a:t>?</a:t>
            </a:r>
          </a:p>
          <a:p>
            <a:pPr>
              <a:buFont typeface="Arial" pitchFamily="34" charset="0"/>
              <a:buChar char="•"/>
            </a:pPr>
            <a:r>
              <a:rPr lang="pt-BR" sz="2400" b="1" dirty="0" err="1" smtClean="0"/>
              <a:t>Why</a:t>
            </a:r>
            <a:r>
              <a:rPr lang="pt-BR" sz="2400" b="1" dirty="0" smtClean="0"/>
              <a:t> are </a:t>
            </a:r>
            <a:r>
              <a:rPr lang="pt-BR" sz="2400" b="1" dirty="0" err="1" smtClean="0"/>
              <a:t>we</a:t>
            </a:r>
            <a:r>
              <a:rPr lang="pt-BR" sz="2400" b="1" dirty="0" smtClean="0"/>
              <a:t> </a:t>
            </a:r>
            <a:r>
              <a:rPr lang="pt-BR" sz="2400" b="1" dirty="0" err="1" smtClean="0"/>
              <a:t>here</a:t>
            </a:r>
            <a:r>
              <a:rPr lang="pt-BR" sz="2400" b="1" dirty="0" smtClean="0"/>
              <a:t>?</a:t>
            </a:r>
            <a:endParaRPr lang="en-US" sz="2400" b="1" dirty="0"/>
          </a:p>
        </p:txBody>
      </p:sp>
      <p:pic>
        <p:nvPicPr>
          <p:cNvPr id="1026" name="Picture 2"/>
          <p:cNvPicPr>
            <a:picLocks noChangeAspect="1" noChangeArrowheads="1"/>
          </p:cNvPicPr>
          <p:nvPr/>
        </p:nvPicPr>
        <p:blipFill>
          <a:blip r:embed="rId3" cstate="print"/>
          <a:srcRect/>
          <a:stretch>
            <a:fillRect/>
          </a:stretch>
        </p:blipFill>
        <p:spPr bwMode="auto">
          <a:xfrm>
            <a:off x="4654252" y="620688"/>
            <a:ext cx="5328592" cy="5621610"/>
          </a:xfrm>
          <a:prstGeom prst="rect">
            <a:avLst/>
          </a:prstGeom>
          <a:noFill/>
          <a:ln w="9525">
            <a:noFill/>
            <a:miter lim="800000"/>
            <a:headEnd/>
            <a:tailEnd/>
          </a:ln>
        </p:spPr>
      </p:pic>
    </p:spTree>
    <p:extLst>
      <p:ext uri="{BB962C8B-B14F-4D97-AF65-F5344CB8AC3E}">
        <p14:creationId xmlns:p14="http://schemas.microsoft.com/office/powerpoint/2010/main" val="131041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Action</a:t>
            </a:r>
            <a:r>
              <a:rPr lang="pt-BR" dirty="0" smtClean="0"/>
              <a:t> Bar – </a:t>
            </a:r>
            <a:r>
              <a:rPr lang="pt-BR" dirty="0" err="1" smtClean="0"/>
              <a:t>Adding</a:t>
            </a:r>
            <a:r>
              <a:rPr lang="pt-BR" dirty="0" smtClean="0"/>
              <a:t> </a:t>
            </a:r>
            <a:r>
              <a:rPr lang="pt-BR" dirty="0" err="1" smtClean="0"/>
              <a:t>Action</a:t>
            </a:r>
            <a:r>
              <a:rPr lang="pt-BR" dirty="0" smtClean="0"/>
              <a:t> </a:t>
            </a:r>
            <a:r>
              <a:rPr lang="pt-BR" dirty="0" err="1" smtClean="0"/>
              <a:t>Items</a:t>
            </a:r>
            <a:endParaRPr lang="en-US" dirty="0"/>
          </a:p>
        </p:txBody>
      </p:sp>
      <p:sp>
        <p:nvSpPr>
          <p:cNvPr id="6" name="TextBox 5"/>
          <p:cNvSpPr txBox="1"/>
          <p:nvPr/>
        </p:nvSpPr>
        <p:spPr>
          <a:xfrm>
            <a:off x="693812" y="1484784"/>
            <a:ext cx="3672408" cy="4104456"/>
          </a:xfrm>
          <a:prstGeom prst="rect">
            <a:avLst/>
          </a:prstGeom>
          <a:noFill/>
        </p:spPr>
        <p:txBody>
          <a:bodyPr wrap="square" lIns="0" tIns="0" rIns="0" bIns="0" rtlCol="0">
            <a:noAutofit/>
          </a:bodyPr>
          <a:lstStyle/>
          <a:p>
            <a:pPr algn="just">
              <a:lnSpc>
                <a:spcPct val="90000"/>
              </a:lnSpc>
            </a:pPr>
            <a:r>
              <a:rPr lang="en-US" dirty="0"/>
              <a:t>When your activity starts, the system populates the action items by calling your activity's </a:t>
            </a:r>
            <a:r>
              <a:rPr lang="en-US" dirty="0" err="1">
                <a:hlinkClick r:id="rId3"/>
              </a:rPr>
              <a:t>onCreateOptionsMenu</a:t>
            </a:r>
            <a:r>
              <a:rPr lang="en-US" dirty="0">
                <a:hlinkClick r:id="rId3"/>
              </a:rPr>
              <a:t>()</a:t>
            </a:r>
            <a:r>
              <a:rPr lang="en-US" dirty="0"/>
              <a:t> method. Use this method to inflate a </a:t>
            </a:r>
            <a:r>
              <a:rPr lang="en-US" dirty="0">
                <a:hlinkClick r:id="rId4"/>
              </a:rPr>
              <a:t>menu resource</a:t>
            </a:r>
            <a:r>
              <a:rPr lang="en-US" dirty="0"/>
              <a:t> that defines all the action items. For example, here's a menu resource defining a couple of menu items:</a:t>
            </a:r>
            <a:endParaRPr lang="en-US" dirty="0" smtClean="0"/>
          </a:p>
        </p:txBody>
      </p:sp>
      <p:pic>
        <p:nvPicPr>
          <p:cNvPr id="7" name="Picture 6" descr="Screen Shot 2014-11-10 at 2.01.39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6260" y="1556792"/>
            <a:ext cx="7159207" cy="2154712"/>
          </a:xfrm>
          <a:prstGeom prst="rect">
            <a:avLst/>
          </a:prstGeom>
        </p:spPr>
      </p:pic>
      <p:pic>
        <p:nvPicPr>
          <p:cNvPr id="8" name="Picture 7" descr="Screen Shot 2014-11-10 at 2.02.28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7828" y="3861048"/>
            <a:ext cx="9156700" cy="2222500"/>
          </a:xfrm>
          <a:prstGeom prst="rect">
            <a:avLst/>
          </a:prstGeom>
        </p:spPr>
      </p:pic>
    </p:spTree>
    <p:extLst>
      <p:ext uri="{BB962C8B-B14F-4D97-AF65-F5344CB8AC3E}">
        <p14:creationId xmlns:p14="http://schemas.microsoft.com/office/powerpoint/2010/main" val="70986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Bar – Handling clicks</a:t>
            </a:r>
            <a:endParaRPr lang="en-US" dirty="0"/>
          </a:p>
        </p:txBody>
      </p:sp>
      <p:sp>
        <p:nvSpPr>
          <p:cNvPr id="4" name="Content Placeholder 3"/>
          <p:cNvSpPr>
            <a:spLocks noGrp="1"/>
          </p:cNvSpPr>
          <p:nvPr>
            <p:ph idx="1"/>
          </p:nvPr>
        </p:nvSpPr>
        <p:spPr>
          <a:xfrm>
            <a:off x="609441" y="1676401"/>
            <a:ext cx="10093483" cy="1032520"/>
          </a:xfrm>
        </p:spPr>
        <p:txBody>
          <a:bodyPr/>
          <a:lstStyle/>
          <a:p>
            <a:pPr marL="0" indent="0" algn="just">
              <a:buNone/>
            </a:pPr>
            <a:r>
              <a:rPr lang="en-US" dirty="0"/>
              <a:t>When the user presses an action, the system calls your activity's </a:t>
            </a:r>
            <a:r>
              <a:rPr lang="en-US" dirty="0" err="1">
                <a:hlinkClick r:id="rId2"/>
              </a:rPr>
              <a:t>onOptionsItemSelected</a:t>
            </a:r>
            <a:r>
              <a:rPr lang="en-US" dirty="0">
                <a:hlinkClick r:id="rId2"/>
              </a:rPr>
              <a:t>()</a:t>
            </a:r>
            <a:r>
              <a:rPr lang="en-US" dirty="0"/>
              <a:t> method. Using the </a:t>
            </a:r>
            <a:r>
              <a:rPr lang="en-US" dirty="0">
                <a:hlinkClick r:id="rId3"/>
              </a:rPr>
              <a:t>MenuItem </a:t>
            </a:r>
            <a:r>
              <a:rPr lang="en-US" dirty="0"/>
              <a:t>passed to this method, you can identify the action by calling </a:t>
            </a:r>
            <a:r>
              <a:rPr lang="en-US" dirty="0" err="1">
                <a:hlinkClick r:id="rId4"/>
              </a:rPr>
              <a:t>getItemId</a:t>
            </a:r>
            <a:r>
              <a:rPr lang="en-US" dirty="0">
                <a:hlinkClick r:id="rId4"/>
              </a:rPr>
              <a:t>()</a:t>
            </a:r>
            <a:r>
              <a:rPr lang="en-US" dirty="0"/>
              <a:t>. This returns the unique ID provided by the &lt;item&gt; tag's id attribute so you can perform the appropriate action. </a:t>
            </a:r>
          </a:p>
        </p:txBody>
      </p:sp>
      <p:pic>
        <p:nvPicPr>
          <p:cNvPr id="5" name="Picture 4" descr="Screen Shot 2014-11-10 at 2.14.30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3892" y="2708920"/>
            <a:ext cx="8195861" cy="3538860"/>
          </a:xfrm>
          <a:prstGeom prst="rect">
            <a:avLst/>
          </a:prstGeom>
        </p:spPr>
      </p:pic>
    </p:spTree>
    <p:extLst>
      <p:ext uri="{BB962C8B-B14F-4D97-AF65-F5344CB8AC3E}">
        <p14:creationId xmlns:p14="http://schemas.microsoft.com/office/powerpoint/2010/main" val="2780429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Resources</a:t>
            </a:r>
            <a:endParaRPr lang="en-US" dirty="0"/>
          </a:p>
        </p:txBody>
      </p:sp>
      <p:sp>
        <p:nvSpPr>
          <p:cNvPr id="4" name="Espaço Reservado para Conteúdo 3"/>
          <p:cNvSpPr>
            <a:spLocks noGrp="1"/>
          </p:cNvSpPr>
          <p:nvPr>
            <p:ph idx="1"/>
          </p:nvPr>
        </p:nvSpPr>
        <p:spPr/>
        <p:txBody>
          <a:bodyPr/>
          <a:lstStyle/>
          <a:p>
            <a:r>
              <a:rPr lang="pt-BR" dirty="0" err="1" smtClean="0"/>
              <a:t>Android</a:t>
            </a:r>
            <a:r>
              <a:rPr lang="pt-BR" dirty="0" smtClean="0"/>
              <a:t> </a:t>
            </a:r>
            <a:r>
              <a:rPr lang="pt-BR" dirty="0" err="1" smtClean="0"/>
              <a:t>Developers</a:t>
            </a:r>
            <a:r>
              <a:rPr lang="pt-BR" dirty="0" smtClean="0"/>
              <a:t> - Training</a:t>
            </a:r>
            <a:endParaRPr lang="en-US" dirty="0" smtClean="0"/>
          </a:p>
          <a:p>
            <a:pPr>
              <a:buNone/>
            </a:pPr>
            <a:r>
              <a:rPr lang="en-US" dirty="0" smtClean="0">
                <a:hlinkClick r:id="rId2"/>
              </a:rPr>
              <a:t>http://developer.android.com/training/index.html</a:t>
            </a:r>
            <a:endParaRPr lang="en-US" dirty="0" smtClean="0"/>
          </a:p>
          <a:p>
            <a:r>
              <a:rPr lang="pt-BR" dirty="0" err="1" smtClean="0"/>
              <a:t>Genymotion</a:t>
            </a:r>
            <a:endParaRPr lang="pt-BR" dirty="0" smtClean="0"/>
          </a:p>
          <a:p>
            <a:pPr>
              <a:buNone/>
            </a:pPr>
            <a:r>
              <a:rPr lang="pt-BR" dirty="0" smtClean="0">
                <a:hlinkClick r:id="rId3"/>
              </a:rPr>
              <a:t>http://www.genymotion.com/</a:t>
            </a:r>
            <a:endParaRPr lang="pt-BR" dirty="0" smtClean="0"/>
          </a:p>
          <a:p>
            <a:r>
              <a:rPr lang="pt-BR" dirty="0" err="1" smtClean="0"/>
              <a:t>Gradle</a:t>
            </a:r>
            <a:endParaRPr lang="pt-BR" dirty="0" smtClean="0"/>
          </a:p>
          <a:p>
            <a:pPr>
              <a:buNone/>
            </a:pPr>
            <a:r>
              <a:rPr lang="pt-BR" dirty="0" smtClean="0">
                <a:hlinkClick r:id="rId4"/>
              </a:rPr>
              <a:t>http://www.gradle.org/</a:t>
            </a:r>
            <a:endParaRPr lang="pt-BR" dirty="0" smtClean="0"/>
          </a:p>
          <a:p>
            <a:pPr>
              <a:buNone/>
            </a:pPr>
            <a:endParaRPr lang="pt-BR" dirty="0" smtClean="0"/>
          </a:p>
          <a:p>
            <a:pPr>
              <a:buNone/>
            </a:pPr>
            <a:endParaRPr lang="en-US" dirty="0"/>
          </a:p>
        </p:txBody>
      </p:sp>
      <p:sp>
        <p:nvSpPr>
          <p:cNvPr id="5" name="Retângulo 4"/>
          <p:cNvSpPr/>
          <p:nvPr/>
        </p:nvSpPr>
        <p:spPr>
          <a:xfrm>
            <a:off x="837828" y="4941168"/>
            <a:ext cx="10153128" cy="923330"/>
          </a:xfrm>
          <a:prstGeom prst="rect">
            <a:avLst/>
          </a:prstGeom>
        </p:spPr>
        <p:txBody>
          <a:bodyPr wrap="square">
            <a:spAutoFit/>
          </a:bodyPr>
          <a:lstStyle/>
          <a:p>
            <a:r>
              <a:rPr lang="en-US" i="1" dirty="0" smtClean="0"/>
              <a:t>Portions of this work are modifications based on work created and </a:t>
            </a:r>
            <a:r>
              <a:rPr lang="en-US" i="1" dirty="0" smtClean="0">
                <a:hlinkClick r:id="rId5"/>
              </a:rPr>
              <a:t>shared by the Android Open Source Project</a:t>
            </a:r>
            <a:r>
              <a:rPr lang="en-US" i="1" dirty="0" smtClean="0"/>
              <a:t> and used according to terms described in the </a:t>
            </a:r>
            <a:r>
              <a:rPr lang="en-US" i="1" dirty="0" smtClean="0">
                <a:hlinkClick r:id="rId6"/>
              </a:rPr>
              <a:t>Creative Commons 2.5 Attribution License</a:t>
            </a:r>
            <a:r>
              <a:rPr lang="en-US" i="1"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br>
              <a:rPr lang="en-US" dirty="0" smtClean="0"/>
            </a:br>
            <a:r>
              <a:rPr lang="en-US" dirty="0" smtClean="0"/>
              <a:t>Create simple </a:t>
            </a:r>
            <a:r>
              <a:rPr lang="en-US" dirty="0" err="1" smtClean="0"/>
              <a:t>textview</a:t>
            </a:r>
            <a:r>
              <a:rPr lang="en-US" dirty="0" smtClean="0"/>
              <a:t> clock</a:t>
            </a:r>
            <a:endParaRPr lang="en-US" dirty="0"/>
          </a:p>
        </p:txBody>
      </p:sp>
    </p:spTree>
    <p:extLst>
      <p:ext uri="{BB962C8B-B14F-4D97-AF65-F5344CB8AC3E}">
        <p14:creationId xmlns:p14="http://schemas.microsoft.com/office/powerpoint/2010/main" val="259117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br>
              <a:rPr lang="en-US" dirty="0" smtClean="0"/>
            </a:br>
            <a:r>
              <a:rPr lang="en-US" dirty="0" smtClean="0"/>
              <a:t>Count activity visible time</a:t>
            </a:r>
            <a:endParaRPr lang="en-US" dirty="0"/>
          </a:p>
        </p:txBody>
      </p:sp>
    </p:spTree>
    <p:extLst>
      <p:ext uri="{BB962C8B-B14F-4D97-AF65-F5344CB8AC3E}">
        <p14:creationId xmlns:p14="http://schemas.microsoft.com/office/powerpoint/2010/main" val="259117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r>
              <a:rPr lang="en-US" dirty="0" smtClean="0"/>
              <a:t>Lucio Cossio </a:t>
            </a:r>
          </a:p>
          <a:p>
            <a:r>
              <a:rPr lang="pt-BR" dirty="0" smtClean="0"/>
              <a:t>Luis </a:t>
            </a:r>
            <a:r>
              <a:rPr lang="pt-BR" dirty="0" err="1" smtClean="0"/>
              <a:t>Mazoni</a:t>
            </a:r>
            <a:endParaRPr lang="en-US" dirty="0" smtClean="0"/>
          </a:p>
        </p:txBody>
      </p:sp>
    </p:spTree>
    <p:extLst>
      <p:ext uri="{BB962C8B-B14F-4D97-AF65-F5344CB8AC3E}">
        <p14:creationId xmlns:p14="http://schemas.microsoft.com/office/powerpoint/2010/main" val="3963631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Agenda</a:t>
            </a:r>
            <a:endParaRPr lang="en-US" dirty="0"/>
          </a:p>
        </p:txBody>
      </p:sp>
      <p:sp>
        <p:nvSpPr>
          <p:cNvPr id="3" name="Text Placeholder 2"/>
          <p:cNvSpPr>
            <a:spLocks noGrp="1"/>
          </p:cNvSpPr>
          <p:nvPr>
            <p:ph type="body" sz="quarter" idx="13"/>
          </p:nvPr>
        </p:nvSpPr>
        <p:spPr/>
        <p:txBody>
          <a:bodyPr/>
          <a:lstStyle/>
          <a:p>
            <a:endParaRPr lang="en-US" dirty="0" smtClean="0"/>
          </a:p>
        </p:txBody>
      </p:sp>
      <p:sp>
        <p:nvSpPr>
          <p:cNvPr id="4" name="Pentagon 3"/>
          <p:cNvSpPr/>
          <p:nvPr/>
        </p:nvSpPr>
        <p:spPr>
          <a:xfrm>
            <a:off x="599119" y="1628800"/>
            <a:ext cx="1950212" cy="640080"/>
          </a:xfrm>
          <a:prstGeom prst="homePlate">
            <a:avLst>
              <a:gd name="adj" fmla="val 312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Ins="228600" rtlCol="0" anchor="ctr"/>
          <a:lstStyle/>
          <a:p>
            <a:pPr>
              <a:lnSpc>
                <a:spcPct val="90000"/>
              </a:lnSpc>
            </a:pPr>
            <a:r>
              <a:rPr lang="pt-BR" sz="1400" b="1" dirty="0" smtClean="0"/>
              <a:t>Day 1</a:t>
            </a:r>
            <a:endParaRPr lang="en-US" sz="1400" b="1" dirty="0"/>
          </a:p>
        </p:txBody>
      </p:sp>
      <p:sp>
        <p:nvSpPr>
          <p:cNvPr id="5" name="Pentagon 4"/>
          <p:cNvSpPr/>
          <p:nvPr/>
        </p:nvSpPr>
        <p:spPr>
          <a:xfrm>
            <a:off x="2854052" y="1628800"/>
            <a:ext cx="1950212" cy="640080"/>
          </a:xfrm>
          <a:prstGeom prst="homePlate">
            <a:avLst>
              <a:gd name="adj" fmla="val 312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Ins="228600" rtlCol="0" anchor="ctr"/>
          <a:lstStyle/>
          <a:p>
            <a:pPr>
              <a:lnSpc>
                <a:spcPct val="90000"/>
              </a:lnSpc>
            </a:pPr>
            <a:r>
              <a:rPr lang="en-US" sz="1400" b="1" dirty="0" smtClean="0"/>
              <a:t>Day 2</a:t>
            </a:r>
            <a:endParaRPr lang="en-US" sz="1400" b="1" dirty="0"/>
          </a:p>
        </p:txBody>
      </p:sp>
      <p:sp>
        <p:nvSpPr>
          <p:cNvPr id="6" name="Pentagon 5"/>
          <p:cNvSpPr/>
          <p:nvPr/>
        </p:nvSpPr>
        <p:spPr>
          <a:xfrm>
            <a:off x="5133305" y="1628800"/>
            <a:ext cx="1950212" cy="640080"/>
          </a:xfrm>
          <a:prstGeom prst="homePlate">
            <a:avLst>
              <a:gd name="adj" fmla="val 312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Ins="228600" rtlCol="0" anchor="ctr"/>
          <a:lstStyle/>
          <a:p>
            <a:pPr>
              <a:lnSpc>
                <a:spcPct val="90000"/>
              </a:lnSpc>
            </a:pPr>
            <a:r>
              <a:rPr lang="en-US" sz="1400" b="1" dirty="0" smtClean="0"/>
              <a:t>Day 3</a:t>
            </a:r>
            <a:endParaRPr lang="en-US" sz="1400" b="1" dirty="0"/>
          </a:p>
        </p:txBody>
      </p:sp>
      <p:sp>
        <p:nvSpPr>
          <p:cNvPr id="7" name="Pentagon 6"/>
          <p:cNvSpPr/>
          <p:nvPr/>
        </p:nvSpPr>
        <p:spPr>
          <a:xfrm>
            <a:off x="7363917" y="1628800"/>
            <a:ext cx="1950212" cy="640080"/>
          </a:xfrm>
          <a:prstGeom prst="homePlate">
            <a:avLst>
              <a:gd name="adj" fmla="val 312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Ins="228600" rtlCol="0" anchor="ctr"/>
          <a:lstStyle/>
          <a:p>
            <a:pPr>
              <a:lnSpc>
                <a:spcPct val="90000"/>
              </a:lnSpc>
            </a:pPr>
            <a:r>
              <a:rPr lang="pt-BR" sz="1400" b="1" dirty="0" smtClean="0"/>
              <a:t>Day 4</a:t>
            </a:r>
            <a:endParaRPr lang="en-US" sz="1400" b="1" dirty="0"/>
          </a:p>
        </p:txBody>
      </p:sp>
      <p:sp>
        <p:nvSpPr>
          <p:cNvPr id="8" name="Pentagon 7"/>
          <p:cNvSpPr/>
          <p:nvPr/>
        </p:nvSpPr>
        <p:spPr>
          <a:xfrm>
            <a:off x="9633155" y="1628800"/>
            <a:ext cx="1950212" cy="640080"/>
          </a:xfrm>
          <a:prstGeom prst="homePlate">
            <a:avLst>
              <a:gd name="adj" fmla="val 312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Ins="228600" rtlCol="0" anchor="ctr"/>
          <a:lstStyle/>
          <a:p>
            <a:pPr>
              <a:lnSpc>
                <a:spcPct val="90000"/>
              </a:lnSpc>
            </a:pPr>
            <a:r>
              <a:rPr lang="en-US" sz="1400" b="1" dirty="0" smtClean="0"/>
              <a:t>Day 5</a:t>
            </a:r>
            <a:endParaRPr lang="en-US" sz="1400" b="1" dirty="0"/>
          </a:p>
        </p:txBody>
      </p:sp>
      <p:sp>
        <p:nvSpPr>
          <p:cNvPr id="11" name="TextBox 10"/>
          <p:cNvSpPr txBox="1"/>
          <p:nvPr/>
        </p:nvSpPr>
        <p:spPr>
          <a:xfrm>
            <a:off x="599119" y="2412265"/>
            <a:ext cx="1950212" cy="3232598"/>
          </a:xfrm>
          <a:prstGeom prst="rect">
            <a:avLst/>
          </a:prstGeom>
          <a:noFill/>
        </p:spPr>
        <p:txBody>
          <a:bodyPr wrap="square" lIns="0" tIns="0" rIns="0" bIns="0" rtlCol="0">
            <a:noAutofit/>
          </a:bodyPr>
          <a:lstStyle/>
          <a:p>
            <a:pPr marL="182880" indent="-182880">
              <a:lnSpc>
                <a:spcPct val="90000"/>
              </a:lnSpc>
              <a:spcBef>
                <a:spcPts val="1200"/>
              </a:spcBef>
              <a:buFont typeface="HP Simplified" panose="020B0604020204020204" pitchFamily="34" charset="0"/>
              <a:buChar char="•"/>
            </a:pPr>
            <a:r>
              <a:rPr lang="pt-BR" sz="1400" b="1" dirty="0" err="1" smtClean="0"/>
              <a:t>Development</a:t>
            </a:r>
            <a:r>
              <a:rPr lang="pt-BR" sz="1400" b="1" dirty="0" smtClean="0"/>
              <a:t> </a:t>
            </a:r>
            <a:r>
              <a:rPr lang="pt-BR" sz="1400" b="1" dirty="0" err="1" smtClean="0"/>
              <a:t>environment</a:t>
            </a:r>
            <a:r>
              <a:rPr lang="pt-BR" sz="1400" b="1" dirty="0" smtClean="0"/>
              <a:t> </a:t>
            </a:r>
            <a:r>
              <a:rPr lang="pt-BR" sz="1400" b="1" dirty="0" err="1" smtClean="0"/>
              <a:t>and</a:t>
            </a:r>
            <a:r>
              <a:rPr lang="pt-BR" sz="1400" b="1" dirty="0" smtClean="0"/>
              <a:t> </a:t>
            </a:r>
            <a:r>
              <a:rPr lang="pt-BR" sz="1400" b="1" dirty="0" err="1" smtClean="0"/>
              <a:t>tools</a:t>
            </a:r>
            <a:endParaRPr lang="pt-BR" sz="1400" b="1" dirty="0" smtClean="0"/>
          </a:p>
          <a:p>
            <a:pPr marL="182880" indent="-182880">
              <a:lnSpc>
                <a:spcPct val="90000"/>
              </a:lnSpc>
              <a:spcBef>
                <a:spcPts val="1200"/>
              </a:spcBef>
              <a:buFont typeface="HP Simplified" panose="020B0604020204020204" pitchFamily="34" charset="0"/>
              <a:buChar char="•"/>
            </a:pPr>
            <a:r>
              <a:rPr lang="pt-BR" sz="1400" b="1" dirty="0" err="1" smtClean="0"/>
              <a:t>Android</a:t>
            </a:r>
            <a:r>
              <a:rPr lang="pt-BR" sz="1400" b="1" dirty="0" smtClean="0"/>
              <a:t> </a:t>
            </a:r>
            <a:r>
              <a:rPr lang="pt-BR" sz="1400" b="1" dirty="0" err="1" smtClean="0"/>
              <a:t>project</a:t>
            </a:r>
            <a:r>
              <a:rPr lang="pt-BR" sz="1400" b="1" dirty="0" smtClean="0"/>
              <a:t> </a:t>
            </a:r>
            <a:r>
              <a:rPr lang="pt-BR" sz="1400" b="1" dirty="0" err="1" smtClean="0"/>
              <a:t>structure</a:t>
            </a:r>
            <a:endParaRPr lang="pt-BR" sz="1400" b="1" dirty="0" smtClean="0"/>
          </a:p>
          <a:p>
            <a:pPr marL="640080" lvl="1" indent="-182880">
              <a:lnSpc>
                <a:spcPct val="90000"/>
              </a:lnSpc>
              <a:spcBef>
                <a:spcPts val="1200"/>
              </a:spcBef>
              <a:buFont typeface="HP Simplified" panose="020B0604020204020204" pitchFamily="34" charset="0"/>
              <a:buChar char="•"/>
            </a:pPr>
            <a:r>
              <a:rPr lang="pt-BR" sz="1400" dirty="0" smtClean="0"/>
              <a:t>Source, </a:t>
            </a:r>
            <a:r>
              <a:rPr lang="pt-BR" sz="1400" dirty="0" err="1" smtClean="0"/>
              <a:t>tests</a:t>
            </a:r>
            <a:r>
              <a:rPr lang="pt-BR" sz="1400" dirty="0" smtClean="0"/>
              <a:t> , resources, </a:t>
            </a:r>
            <a:r>
              <a:rPr lang="pt-BR" sz="1400" dirty="0" err="1" smtClean="0"/>
              <a:t>manifest</a:t>
            </a:r>
            <a:endParaRPr lang="en-US" sz="1400" dirty="0" smtClean="0"/>
          </a:p>
          <a:p>
            <a:pPr marL="182880" indent="-182880">
              <a:lnSpc>
                <a:spcPct val="90000"/>
              </a:lnSpc>
              <a:spcBef>
                <a:spcPts val="1200"/>
              </a:spcBef>
              <a:buFont typeface="HP Simplified" panose="020B0604020204020204" pitchFamily="34" charset="0"/>
              <a:buChar char="•"/>
            </a:pPr>
            <a:r>
              <a:rPr lang="en-US" sz="1400" b="1" dirty="0" smtClean="0"/>
              <a:t>Activity</a:t>
            </a:r>
          </a:p>
          <a:p>
            <a:pPr marL="640080" lvl="1" indent="-182880">
              <a:lnSpc>
                <a:spcPct val="90000"/>
              </a:lnSpc>
              <a:spcBef>
                <a:spcPts val="1200"/>
              </a:spcBef>
              <a:buFont typeface="HP Simplified" panose="020B0604020204020204" pitchFamily="34" charset="0"/>
              <a:buChar char="•"/>
            </a:pPr>
            <a:r>
              <a:rPr lang="pt-BR" sz="1400" dirty="0" err="1" smtClean="0"/>
              <a:t>Lifecycle</a:t>
            </a:r>
            <a:endParaRPr lang="pt-BR" sz="1400" dirty="0" smtClean="0"/>
          </a:p>
          <a:p>
            <a:pPr marL="640080" lvl="1" indent="-182880">
              <a:lnSpc>
                <a:spcPct val="90000"/>
              </a:lnSpc>
              <a:spcBef>
                <a:spcPts val="1200"/>
              </a:spcBef>
              <a:buFont typeface="HP Simplified" panose="020B0604020204020204" pitchFamily="34" charset="0"/>
              <a:buChar char="•"/>
            </a:pPr>
            <a:r>
              <a:rPr lang="pt-BR" sz="1400" dirty="0" smtClean="0"/>
              <a:t>Layout </a:t>
            </a:r>
            <a:r>
              <a:rPr lang="pt-BR" sz="1400" dirty="0" err="1" smtClean="0"/>
              <a:t>interaction</a:t>
            </a:r>
            <a:endParaRPr lang="pt-BR" sz="1400" dirty="0" smtClean="0"/>
          </a:p>
          <a:p>
            <a:pPr marL="640080" lvl="1" indent="-182880">
              <a:lnSpc>
                <a:spcPct val="90000"/>
              </a:lnSpc>
              <a:spcBef>
                <a:spcPts val="1200"/>
              </a:spcBef>
              <a:buFont typeface="HP Simplified" panose="020B0604020204020204" pitchFamily="34" charset="0"/>
              <a:buChar char="•"/>
            </a:pPr>
            <a:r>
              <a:rPr lang="pt-BR" sz="1400" dirty="0" err="1" smtClean="0"/>
              <a:t>ActionBar</a:t>
            </a:r>
            <a:endParaRPr lang="pt-BR" sz="1400" dirty="0" smtClean="0"/>
          </a:p>
          <a:p>
            <a:pPr marL="182880" indent="-182880">
              <a:lnSpc>
                <a:spcPct val="90000"/>
              </a:lnSpc>
              <a:spcBef>
                <a:spcPts val="1200"/>
              </a:spcBef>
              <a:buFont typeface="HP Simplified" panose="020B0604020204020204" pitchFamily="34" charset="0"/>
              <a:buChar char="•"/>
            </a:pPr>
            <a:r>
              <a:rPr lang="pt-BR" sz="1400" b="1" dirty="0" err="1" smtClean="0"/>
              <a:t>Practice</a:t>
            </a:r>
            <a:endParaRPr lang="en-US" sz="1400" b="1" dirty="0"/>
          </a:p>
        </p:txBody>
      </p:sp>
      <p:sp>
        <p:nvSpPr>
          <p:cNvPr id="16" name="TextBox 15"/>
          <p:cNvSpPr txBox="1"/>
          <p:nvPr/>
        </p:nvSpPr>
        <p:spPr>
          <a:xfrm>
            <a:off x="2851047" y="2412265"/>
            <a:ext cx="1950212" cy="3232598"/>
          </a:xfrm>
          <a:prstGeom prst="rect">
            <a:avLst/>
          </a:prstGeom>
          <a:noFill/>
        </p:spPr>
        <p:txBody>
          <a:bodyPr wrap="square" lIns="0" tIns="0" rIns="0" bIns="0" rtlCol="0">
            <a:noAutofit/>
          </a:bodyPr>
          <a:lstStyle/>
          <a:p>
            <a:pPr marL="182880" indent="-182880">
              <a:lnSpc>
                <a:spcPct val="90000"/>
              </a:lnSpc>
              <a:spcBef>
                <a:spcPts val="1200"/>
              </a:spcBef>
              <a:buFont typeface="HP Simplified" panose="020B0604020204020204" pitchFamily="34" charset="0"/>
              <a:buChar char="•"/>
            </a:pPr>
            <a:r>
              <a:rPr lang="pt-BR" sz="1400" b="1" dirty="0" err="1" smtClean="0"/>
              <a:t>Review</a:t>
            </a:r>
            <a:r>
              <a:rPr lang="pt-BR" sz="1400" b="1" dirty="0" smtClean="0"/>
              <a:t> Day 1</a:t>
            </a:r>
            <a:endParaRPr lang="en-US" sz="1400" b="1" dirty="0" smtClean="0"/>
          </a:p>
          <a:p>
            <a:pPr marL="182880" indent="-182880">
              <a:lnSpc>
                <a:spcPct val="90000"/>
              </a:lnSpc>
              <a:spcBef>
                <a:spcPts val="1200"/>
              </a:spcBef>
              <a:buFont typeface="HP Simplified" panose="020B0604020204020204" pitchFamily="34" charset="0"/>
              <a:buChar char="•"/>
            </a:pPr>
            <a:r>
              <a:rPr lang="pt-BR" sz="1400" b="1" dirty="0" smtClean="0"/>
              <a:t>Layout</a:t>
            </a:r>
          </a:p>
          <a:p>
            <a:pPr marL="640080" lvl="1" indent="-182880">
              <a:lnSpc>
                <a:spcPct val="90000"/>
              </a:lnSpc>
              <a:spcBef>
                <a:spcPts val="1200"/>
              </a:spcBef>
              <a:buFont typeface="HP Simplified" panose="020B0604020204020204" pitchFamily="34" charset="0"/>
              <a:buChar char="•"/>
            </a:pPr>
            <a:r>
              <a:rPr lang="pt-BR" sz="1400" dirty="0" err="1" smtClean="0"/>
              <a:t>View</a:t>
            </a:r>
            <a:r>
              <a:rPr lang="pt-BR" sz="1400" dirty="0" smtClean="0"/>
              <a:t> </a:t>
            </a:r>
            <a:r>
              <a:rPr lang="pt-BR" sz="1400" dirty="0" err="1" smtClean="0"/>
              <a:t>Group</a:t>
            </a:r>
            <a:endParaRPr lang="pt-BR" sz="1400" dirty="0" smtClean="0"/>
          </a:p>
          <a:p>
            <a:pPr marL="1097280" lvl="2" indent="-182880">
              <a:lnSpc>
                <a:spcPct val="90000"/>
              </a:lnSpc>
              <a:spcBef>
                <a:spcPts val="1200"/>
              </a:spcBef>
              <a:buFont typeface="HP Simplified" panose="020B0604020204020204" pitchFamily="34" charset="0"/>
              <a:buChar char="•"/>
            </a:pPr>
            <a:r>
              <a:rPr lang="pt-BR" sz="1400" dirty="0" err="1" smtClean="0"/>
              <a:t>Relative</a:t>
            </a:r>
            <a:r>
              <a:rPr lang="pt-BR" sz="1400" dirty="0" smtClean="0"/>
              <a:t>, Linear</a:t>
            </a:r>
          </a:p>
          <a:p>
            <a:pPr marL="640080" lvl="1" indent="-182880">
              <a:lnSpc>
                <a:spcPct val="90000"/>
              </a:lnSpc>
              <a:spcBef>
                <a:spcPts val="1200"/>
              </a:spcBef>
              <a:buFont typeface="HP Simplified" panose="020B0604020204020204" pitchFamily="34" charset="0"/>
              <a:buChar char="•"/>
            </a:pPr>
            <a:r>
              <a:rPr lang="pt-BR" sz="1400" dirty="0" err="1" smtClean="0"/>
              <a:t>Views</a:t>
            </a:r>
            <a:endParaRPr lang="pt-BR" sz="1400" dirty="0" smtClean="0"/>
          </a:p>
          <a:p>
            <a:pPr marL="1097280" lvl="2" indent="-182880">
              <a:lnSpc>
                <a:spcPct val="90000"/>
              </a:lnSpc>
              <a:spcBef>
                <a:spcPts val="1200"/>
              </a:spcBef>
              <a:buFont typeface="HP Simplified" panose="020B0604020204020204" pitchFamily="34" charset="0"/>
              <a:buChar char="•"/>
            </a:pPr>
            <a:r>
              <a:rPr lang="pt-BR" sz="1400" dirty="0" err="1" smtClean="0"/>
              <a:t>TextView</a:t>
            </a:r>
            <a:r>
              <a:rPr lang="pt-BR" sz="1400" dirty="0" smtClean="0"/>
              <a:t>, Edit </a:t>
            </a:r>
            <a:r>
              <a:rPr lang="pt-BR" sz="1400" dirty="0" err="1" smtClean="0"/>
              <a:t>Text</a:t>
            </a:r>
            <a:r>
              <a:rPr lang="pt-BR" sz="1400" dirty="0" smtClean="0"/>
              <a:t>, Button</a:t>
            </a:r>
          </a:p>
          <a:p>
            <a:pPr marL="1097280" lvl="2" indent="-182880">
              <a:lnSpc>
                <a:spcPct val="90000"/>
              </a:lnSpc>
              <a:spcBef>
                <a:spcPts val="1200"/>
              </a:spcBef>
              <a:buFont typeface="HP Simplified" panose="020B0604020204020204" pitchFamily="34" charset="0"/>
              <a:buChar char="•"/>
            </a:pPr>
            <a:r>
              <a:rPr lang="pt-BR" sz="1400" dirty="0" smtClean="0"/>
              <a:t>String resources</a:t>
            </a:r>
          </a:p>
          <a:p>
            <a:pPr marL="640080" lvl="1" indent="-182880">
              <a:lnSpc>
                <a:spcPct val="90000"/>
              </a:lnSpc>
              <a:spcBef>
                <a:spcPts val="1200"/>
              </a:spcBef>
              <a:buFont typeface="HP Simplified" panose="020B0604020204020204" pitchFamily="34" charset="0"/>
              <a:buChar char="•"/>
            </a:pPr>
            <a:r>
              <a:rPr lang="pt-BR" sz="1400" dirty="0" err="1" smtClean="0"/>
              <a:t>View</a:t>
            </a:r>
            <a:r>
              <a:rPr lang="pt-BR" sz="1400" dirty="0" smtClean="0"/>
              <a:t> </a:t>
            </a:r>
            <a:r>
              <a:rPr lang="pt-BR" sz="1400" dirty="0" err="1" smtClean="0"/>
              <a:t>listeners</a:t>
            </a:r>
            <a:endParaRPr lang="pt-BR" sz="1400" dirty="0" smtClean="0"/>
          </a:p>
          <a:p>
            <a:pPr marL="182880" indent="-182880">
              <a:lnSpc>
                <a:spcPct val="90000"/>
              </a:lnSpc>
              <a:spcBef>
                <a:spcPts val="1200"/>
              </a:spcBef>
              <a:buFont typeface="HP Simplified" panose="020B0604020204020204" pitchFamily="34" charset="0"/>
              <a:buChar char="•"/>
            </a:pPr>
            <a:r>
              <a:rPr lang="pt-BR" sz="1400" b="1" dirty="0" err="1" smtClean="0"/>
              <a:t>Practice</a:t>
            </a:r>
            <a:endParaRPr lang="pt-BR" sz="1400" b="1" dirty="0" smtClean="0"/>
          </a:p>
          <a:p>
            <a:pPr marL="640080" lvl="1" indent="-182880">
              <a:lnSpc>
                <a:spcPct val="90000"/>
              </a:lnSpc>
              <a:spcBef>
                <a:spcPts val="1200"/>
              </a:spcBef>
              <a:buFont typeface="HP Simplified" panose="020B0604020204020204" pitchFamily="34" charset="0"/>
              <a:buChar char="•"/>
            </a:pPr>
            <a:endParaRPr lang="pt-BR" sz="1400" dirty="0" smtClean="0"/>
          </a:p>
        </p:txBody>
      </p:sp>
      <p:sp>
        <p:nvSpPr>
          <p:cNvPr id="17" name="TextBox 16"/>
          <p:cNvSpPr txBox="1"/>
          <p:nvPr/>
        </p:nvSpPr>
        <p:spPr>
          <a:xfrm>
            <a:off x="5102975" y="2412265"/>
            <a:ext cx="1950212" cy="3232598"/>
          </a:xfrm>
          <a:prstGeom prst="rect">
            <a:avLst/>
          </a:prstGeom>
          <a:noFill/>
        </p:spPr>
        <p:txBody>
          <a:bodyPr wrap="square" lIns="0" tIns="0" rIns="0" bIns="0" rtlCol="0">
            <a:noAutofit/>
          </a:bodyPr>
          <a:lstStyle/>
          <a:p>
            <a:pPr marL="182880" indent="-182880">
              <a:lnSpc>
                <a:spcPct val="90000"/>
              </a:lnSpc>
              <a:spcBef>
                <a:spcPts val="1200"/>
              </a:spcBef>
              <a:buFont typeface="HP Simplified" panose="020B0604020204020204" pitchFamily="34" charset="0"/>
              <a:buChar char="•"/>
            </a:pPr>
            <a:r>
              <a:rPr lang="en-US" sz="1400" b="1" dirty="0" smtClean="0"/>
              <a:t>Review Day 2</a:t>
            </a:r>
          </a:p>
          <a:p>
            <a:pPr marL="182880" indent="-182880">
              <a:lnSpc>
                <a:spcPct val="90000"/>
              </a:lnSpc>
              <a:spcBef>
                <a:spcPts val="1200"/>
              </a:spcBef>
              <a:buFont typeface="HP Simplified" panose="020B0604020204020204" pitchFamily="34" charset="0"/>
              <a:buChar char="•"/>
            </a:pPr>
            <a:r>
              <a:rPr lang="pt-BR" sz="1400" b="1" dirty="0" err="1" smtClean="0"/>
              <a:t>Intents</a:t>
            </a:r>
            <a:endParaRPr lang="pt-BR" sz="1400" b="1" dirty="0" smtClean="0"/>
          </a:p>
          <a:p>
            <a:pPr marL="640080" lvl="1" indent="-182880">
              <a:lnSpc>
                <a:spcPct val="90000"/>
              </a:lnSpc>
              <a:spcBef>
                <a:spcPts val="1200"/>
              </a:spcBef>
              <a:buFont typeface="HP Simplified" panose="020B0604020204020204" pitchFamily="34" charset="0"/>
              <a:buChar char="•"/>
            </a:pPr>
            <a:r>
              <a:rPr lang="pt-BR" sz="1400" dirty="0" smtClean="0"/>
              <a:t>Open </a:t>
            </a:r>
            <a:r>
              <a:rPr lang="pt-BR" sz="1400" dirty="0" err="1" smtClean="0"/>
              <a:t>new</a:t>
            </a:r>
            <a:r>
              <a:rPr lang="pt-BR" sz="1400" dirty="0" smtClean="0"/>
              <a:t> </a:t>
            </a:r>
            <a:r>
              <a:rPr lang="pt-BR" sz="1400" dirty="0" err="1" smtClean="0"/>
              <a:t>activity</a:t>
            </a:r>
            <a:endParaRPr lang="pt-BR" sz="1400" dirty="0" smtClean="0"/>
          </a:p>
          <a:p>
            <a:pPr marL="640080" lvl="1" indent="-182880">
              <a:lnSpc>
                <a:spcPct val="90000"/>
              </a:lnSpc>
              <a:spcBef>
                <a:spcPts val="1200"/>
              </a:spcBef>
              <a:buFont typeface="HP Simplified" panose="020B0604020204020204" pitchFamily="34" charset="0"/>
              <a:buChar char="•"/>
            </a:pPr>
            <a:r>
              <a:rPr lang="pt-BR" sz="1400" dirty="0" err="1" smtClean="0"/>
              <a:t>Sending</a:t>
            </a:r>
            <a:r>
              <a:rPr lang="pt-BR" sz="1400" dirty="0" smtClean="0"/>
              <a:t> data</a:t>
            </a:r>
          </a:p>
          <a:p>
            <a:pPr marL="640080" lvl="1" indent="-182880">
              <a:lnSpc>
                <a:spcPct val="90000"/>
              </a:lnSpc>
              <a:spcBef>
                <a:spcPts val="1200"/>
              </a:spcBef>
              <a:buFont typeface="HP Simplified" panose="020B0604020204020204" pitchFamily="34" charset="0"/>
              <a:buChar char="•"/>
            </a:pPr>
            <a:r>
              <a:rPr lang="pt-BR" sz="1400" dirty="0" err="1" smtClean="0"/>
              <a:t>Actions</a:t>
            </a:r>
            <a:endParaRPr lang="pt-BR" sz="1400" dirty="0" smtClean="0"/>
          </a:p>
          <a:p>
            <a:pPr marL="182880" indent="-182880">
              <a:lnSpc>
                <a:spcPct val="90000"/>
              </a:lnSpc>
              <a:spcBef>
                <a:spcPts val="1200"/>
              </a:spcBef>
              <a:buFont typeface="HP Simplified" panose="020B0604020204020204" pitchFamily="34" charset="0"/>
              <a:buChar char="•"/>
            </a:pPr>
            <a:r>
              <a:rPr lang="pt-BR" sz="1400" b="1" dirty="0" err="1" smtClean="0"/>
              <a:t>Android</a:t>
            </a:r>
            <a:r>
              <a:rPr lang="pt-BR" sz="1400" b="1" dirty="0" smtClean="0"/>
              <a:t> </a:t>
            </a:r>
            <a:r>
              <a:rPr lang="pt-BR" sz="1400" b="1" dirty="0" err="1" smtClean="0"/>
              <a:t>Manifest</a:t>
            </a:r>
            <a:endParaRPr lang="pt-BR" sz="1400" dirty="0" smtClean="0"/>
          </a:p>
          <a:p>
            <a:pPr marL="640080" lvl="1" indent="-182880">
              <a:lnSpc>
                <a:spcPct val="90000"/>
              </a:lnSpc>
              <a:spcBef>
                <a:spcPts val="1200"/>
              </a:spcBef>
              <a:buFont typeface="HP Simplified" panose="020B0604020204020204" pitchFamily="34" charset="0"/>
              <a:buChar char="•"/>
            </a:pPr>
            <a:r>
              <a:rPr lang="pt-BR" sz="1400" dirty="0" smtClean="0"/>
              <a:t>Overview</a:t>
            </a:r>
          </a:p>
          <a:p>
            <a:pPr marL="640080" lvl="1" indent="-182880">
              <a:lnSpc>
                <a:spcPct val="90000"/>
              </a:lnSpc>
              <a:spcBef>
                <a:spcPts val="1200"/>
              </a:spcBef>
              <a:buFont typeface="HP Simplified" panose="020B0604020204020204" pitchFamily="34" charset="0"/>
              <a:buChar char="•"/>
            </a:pPr>
            <a:r>
              <a:rPr lang="pt-BR" sz="1400" dirty="0" err="1" smtClean="0"/>
              <a:t>Add</a:t>
            </a:r>
            <a:r>
              <a:rPr lang="pt-BR" sz="1400" dirty="0" smtClean="0"/>
              <a:t> </a:t>
            </a:r>
            <a:r>
              <a:rPr lang="pt-BR" sz="1400" dirty="0" err="1" smtClean="0"/>
              <a:t>activities</a:t>
            </a:r>
            <a:endParaRPr lang="pt-BR" sz="1400" dirty="0" smtClean="0"/>
          </a:p>
          <a:p>
            <a:pPr marL="182880" indent="-182880">
              <a:lnSpc>
                <a:spcPct val="90000"/>
              </a:lnSpc>
              <a:spcBef>
                <a:spcPts val="1200"/>
              </a:spcBef>
              <a:buFont typeface="HP Simplified" panose="020B0604020204020204" pitchFamily="34" charset="0"/>
              <a:buChar char="•"/>
            </a:pPr>
            <a:r>
              <a:rPr lang="pt-BR" sz="1400" b="1" dirty="0" err="1" smtClean="0"/>
              <a:t>Practice</a:t>
            </a:r>
            <a:endParaRPr lang="en-US" sz="1400" b="1" dirty="0"/>
          </a:p>
        </p:txBody>
      </p:sp>
      <p:sp>
        <p:nvSpPr>
          <p:cNvPr id="18" name="TextBox 17"/>
          <p:cNvSpPr txBox="1"/>
          <p:nvPr/>
        </p:nvSpPr>
        <p:spPr>
          <a:xfrm>
            <a:off x="7354903" y="2412265"/>
            <a:ext cx="1950212" cy="3232598"/>
          </a:xfrm>
          <a:prstGeom prst="rect">
            <a:avLst/>
          </a:prstGeom>
          <a:noFill/>
        </p:spPr>
        <p:txBody>
          <a:bodyPr wrap="square" lIns="0" tIns="0" rIns="0" bIns="0" rtlCol="0">
            <a:noAutofit/>
          </a:bodyPr>
          <a:lstStyle/>
          <a:p>
            <a:pPr marL="182880" indent="-182880">
              <a:lnSpc>
                <a:spcPct val="90000"/>
              </a:lnSpc>
              <a:spcBef>
                <a:spcPts val="1200"/>
              </a:spcBef>
              <a:buFont typeface="HP Simplified" panose="020B0604020204020204" pitchFamily="34" charset="0"/>
              <a:buChar char="•"/>
            </a:pPr>
            <a:r>
              <a:rPr lang="pt-BR" sz="1400" b="1" dirty="0" err="1" smtClean="0"/>
              <a:t>Review</a:t>
            </a:r>
            <a:r>
              <a:rPr lang="pt-BR" sz="1400" b="1" dirty="0" smtClean="0"/>
              <a:t> Day 3</a:t>
            </a:r>
            <a:endParaRPr lang="en-US" sz="1400" b="1" dirty="0" smtClean="0"/>
          </a:p>
          <a:p>
            <a:pPr marL="182880" indent="-182880">
              <a:lnSpc>
                <a:spcPct val="90000"/>
              </a:lnSpc>
              <a:spcBef>
                <a:spcPts val="1200"/>
              </a:spcBef>
              <a:buFont typeface="HP Simplified" panose="020B0604020204020204" pitchFamily="34" charset="0"/>
              <a:buChar char="•"/>
            </a:pPr>
            <a:r>
              <a:rPr lang="en-US" sz="1400" b="1" dirty="0" smtClean="0"/>
              <a:t>Fragments</a:t>
            </a:r>
          </a:p>
          <a:p>
            <a:pPr marL="640080" lvl="1" indent="-182880">
              <a:lnSpc>
                <a:spcPct val="90000"/>
              </a:lnSpc>
              <a:spcBef>
                <a:spcPts val="1200"/>
              </a:spcBef>
              <a:buFont typeface="HP Simplified" panose="020B0604020204020204" pitchFamily="34" charset="0"/>
              <a:buChar char="•"/>
            </a:pPr>
            <a:r>
              <a:rPr lang="pt-BR" sz="1400" dirty="0" err="1" smtClean="0"/>
              <a:t>Lifecycle</a:t>
            </a:r>
            <a:endParaRPr lang="pt-BR" sz="1400" dirty="0" smtClean="0"/>
          </a:p>
          <a:p>
            <a:pPr marL="640080" lvl="1" indent="-182880">
              <a:lnSpc>
                <a:spcPct val="90000"/>
              </a:lnSpc>
              <a:spcBef>
                <a:spcPts val="1200"/>
              </a:spcBef>
              <a:buFont typeface="HP Simplified" panose="020B0604020204020204" pitchFamily="34" charset="0"/>
              <a:buChar char="•"/>
            </a:pPr>
            <a:r>
              <a:rPr lang="pt-BR" sz="1400" dirty="0" err="1" smtClean="0"/>
              <a:t>Inflate</a:t>
            </a:r>
            <a:r>
              <a:rPr lang="pt-BR" sz="1400" dirty="0" smtClean="0"/>
              <a:t> Layouts</a:t>
            </a:r>
          </a:p>
          <a:p>
            <a:pPr marL="640080" lvl="1" indent="-182880">
              <a:lnSpc>
                <a:spcPct val="90000"/>
              </a:lnSpc>
              <a:spcBef>
                <a:spcPts val="1200"/>
              </a:spcBef>
              <a:buFont typeface="HP Simplified" panose="020B0604020204020204" pitchFamily="34" charset="0"/>
              <a:buChar char="•"/>
            </a:pPr>
            <a:r>
              <a:rPr lang="pt-BR" sz="1400" dirty="0" err="1" smtClean="0"/>
              <a:t>Fragment</a:t>
            </a:r>
            <a:r>
              <a:rPr lang="pt-BR" sz="1400" dirty="0" smtClean="0"/>
              <a:t> Manager</a:t>
            </a:r>
          </a:p>
          <a:p>
            <a:pPr marL="640080" lvl="1" indent="-182880">
              <a:lnSpc>
                <a:spcPct val="90000"/>
              </a:lnSpc>
              <a:spcBef>
                <a:spcPts val="1200"/>
              </a:spcBef>
              <a:buFont typeface="HP Simplified" panose="020B0604020204020204" pitchFamily="34" charset="0"/>
              <a:buChar char="•"/>
            </a:pPr>
            <a:r>
              <a:rPr lang="pt-BR" sz="1400" dirty="0" err="1" smtClean="0"/>
              <a:t>Arguments</a:t>
            </a:r>
            <a:endParaRPr lang="pt-BR" sz="1400" dirty="0" smtClean="0"/>
          </a:p>
          <a:p>
            <a:pPr marL="182880" indent="-182880">
              <a:lnSpc>
                <a:spcPct val="90000"/>
              </a:lnSpc>
              <a:spcBef>
                <a:spcPts val="1200"/>
              </a:spcBef>
              <a:buFont typeface="HP Simplified" panose="020B0604020204020204" pitchFamily="34" charset="0"/>
              <a:buChar char="•"/>
            </a:pPr>
            <a:r>
              <a:rPr lang="pt-BR" sz="1400" b="1" dirty="0" err="1" smtClean="0"/>
              <a:t>Practice</a:t>
            </a:r>
            <a:endParaRPr lang="en-US" sz="1400" b="1" dirty="0"/>
          </a:p>
        </p:txBody>
      </p:sp>
      <p:sp>
        <p:nvSpPr>
          <p:cNvPr id="19" name="TextBox 18"/>
          <p:cNvSpPr txBox="1"/>
          <p:nvPr/>
        </p:nvSpPr>
        <p:spPr>
          <a:xfrm>
            <a:off x="9606832" y="2412265"/>
            <a:ext cx="1950212" cy="3232598"/>
          </a:xfrm>
          <a:prstGeom prst="rect">
            <a:avLst/>
          </a:prstGeom>
          <a:noFill/>
        </p:spPr>
        <p:txBody>
          <a:bodyPr wrap="square" lIns="0" tIns="0" rIns="0" bIns="0" rtlCol="0">
            <a:noAutofit/>
          </a:bodyPr>
          <a:lstStyle/>
          <a:p>
            <a:pPr marL="182880" indent="-182880">
              <a:lnSpc>
                <a:spcPct val="90000"/>
              </a:lnSpc>
              <a:spcBef>
                <a:spcPts val="1200"/>
              </a:spcBef>
              <a:buFont typeface="HP Simplified" panose="020B0604020204020204" pitchFamily="34" charset="0"/>
              <a:buChar char="•"/>
            </a:pPr>
            <a:r>
              <a:rPr lang="en-US" sz="1400" b="1" dirty="0" smtClean="0"/>
              <a:t>Review Day 4</a:t>
            </a:r>
          </a:p>
          <a:p>
            <a:pPr marL="182880" indent="-182880">
              <a:lnSpc>
                <a:spcPct val="90000"/>
              </a:lnSpc>
              <a:spcBef>
                <a:spcPts val="1200"/>
              </a:spcBef>
              <a:buFont typeface="HP Simplified" panose="020B0604020204020204" pitchFamily="34" charset="0"/>
              <a:buChar char="•"/>
            </a:pPr>
            <a:r>
              <a:rPr lang="en-US" sz="1400" b="1" dirty="0" err="1" smtClean="0"/>
              <a:t>ListView</a:t>
            </a:r>
            <a:endParaRPr lang="en-US" sz="1400" b="1" dirty="0" smtClean="0"/>
          </a:p>
          <a:p>
            <a:pPr marL="640080" lvl="1" indent="-182880">
              <a:lnSpc>
                <a:spcPct val="90000"/>
              </a:lnSpc>
              <a:spcBef>
                <a:spcPts val="1200"/>
              </a:spcBef>
              <a:buFont typeface="HP Simplified" panose="020B0604020204020204" pitchFamily="34" charset="0"/>
              <a:buChar char="•"/>
            </a:pPr>
            <a:r>
              <a:rPr lang="pt-BR" sz="1400" dirty="0" err="1" smtClean="0"/>
              <a:t>Adapter</a:t>
            </a:r>
            <a:endParaRPr lang="pt-BR" sz="1400" dirty="0" smtClean="0"/>
          </a:p>
          <a:p>
            <a:pPr marL="640080" lvl="1" indent="-182880">
              <a:lnSpc>
                <a:spcPct val="90000"/>
              </a:lnSpc>
              <a:spcBef>
                <a:spcPts val="1200"/>
              </a:spcBef>
              <a:buFont typeface="HP Simplified" panose="020B0604020204020204" pitchFamily="34" charset="0"/>
              <a:buChar char="•"/>
            </a:pPr>
            <a:r>
              <a:rPr lang="pt-BR" sz="1400" dirty="0" err="1" smtClean="0"/>
              <a:t>View</a:t>
            </a:r>
            <a:r>
              <a:rPr lang="pt-BR" sz="1400" dirty="0" smtClean="0"/>
              <a:t> </a:t>
            </a:r>
            <a:r>
              <a:rPr lang="pt-BR" sz="1400" dirty="0" err="1" smtClean="0"/>
              <a:t>Holder</a:t>
            </a:r>
            <a:endParaRPr lang="pt-BR" sz="1400" dirty="0" smtClean="0"/>
          </a:p>
          <a:p>
            <a:pPr marL="182880" indent="-182880">
              <a:lnSpc>
                <a:spcPct val="90000"/>
              </a:lnSpc>
              <a:spcBef>
                <a:spcPts val="1200"/>
              </a:spcBef>
              <a:buFont typeface="HP Simplified" panose="020B0604020204020204" pitchFamily="34" charset="0"/>
              <a:buChar char="•"/>
            </a:pPr>
            <a:r>
              <a:rPr lang="pt-BR" sz="1400" b="1" dirty="0" err="1" smtClean="0"/>
              <a:t>Async</a:t>
            </a:r>
            <a:r>
              <a:rPr lang="pt-BR" sz="1400" b="1" dirty="0" smtClean="0"/>
              <a:t> </a:t>
            </a:r>
            <a:r>
              <a:rPr lang="pt-BR" sz="1400" b="1" dirty="0" err="1" smtClean="0"/>
              <a:t>Tasks</a:t>
            </a:r>
            <a:endParaRPr lang="pt-BR" sz="1400" b="1" dirty="0" smtClean="0"/>
          </a:p>
          <a:p>
            <a:pPr marL="640080" lvl="1" indent="-182880">
              <a:lnSpc>
                <a:spcPct val="90000"/>
              </a:lnSpc>
              <a:spcBef>
                <a:spcPts val="1200"/>
              </a:spcBef>
              <a:buFont typeface="HP Simplified" panose="020B0604020204020204" pitchFamily="34" charset="0"/>
              <a:buChar char="•"/>
            </a:pPr>
            <a:r>
              <a:rPr lang="pt-BR" sz="1400" dirty="0" smtClean="0"/>
              <a:t>UI Thread</a:t>
            </a:r>
          </a:p>
          <a:p>
            <a:pPr marL="182880" indent="-182880">
              <a:lnSpc>
                <a:spcPct val="90000"/>
              </a:lnSpc>
              <a:spcBef>
                <a:spcPts val="1200"/>
              </a:spcBef>
              <a:buFont typeface="HP Simplified" panose="020B0604020204020204" pitchFamily="34" charset="0"/>
              <a:buChar char="•"/>
            </a:pPr>
            <a:r>
              <a:rPr lang="pt-BR" sz="1400" b="1" dirty="0" err="1" smtClean="0"/>
              <a:t>Practice</a:t>
            </a:r>
            <a:endParaRPr lang="en-US" sz="1400" b="1" dirty="0"/>
          </a:p>
        </p:txBody>
      </p:sp>
    </p:spTree>
    <p:custDataLst>
      <p:tags r:id="rId1"/>
    </p:custDataLst>
    <p:extLst>
      <p:ext uri="{BB962C8B-B14F-4D97-AF65-F5344CB8AC3E}">
        <p14:creationId xmlns:p14="http://schemas.microsoft.com/office/powerpoint/2010/main" val="257454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Environment and Tools</a:t>
            </a:r>
            <a:endParaRPr lang="en-US" dirty="0"/>
          </a:p>
        </p:txBody>
      </p:sp>
      <p:sp>
        <p:nvSpPr>
          <p:cNvPr id="3" name="Content Placeholder 2"/>
          <p:cNvSpPr>
            <a:spLocks noGrp="1"/>
          </p:cNvSpPr>
          <p:nvPr>
            <p:ph idx="1"/>
          </p:nvPr>
        </p:nvSpPr>
        <p:spPr/>
        <p:txBody>
          <a:bodyPr>
            <a:normAutofit/>
          </a:bodyPr>
          <a:lstStyle/>
          <a:p>
            <a:r>
              <a:rPr lang="pt-BR" sz="2400" dirty="0" smtClean="0"/>
              <a:t>Java JDK 7</a:t>
            </a:r>
            <a:endParaRPr lang="en-US" sz="2400" dirty="0" smtClean="0"/>
          </a:p>
          <a:p>
            <a:r>
              <a:rPr lang="pt-BR" sz="2400" dirty="0" err="1" smtClean="0"/>
              <a:t>Android</a:t>
            </a:r>
            <a:r>
              <a:rPr lang="pt-BR" sz="2400" dirty="0" smtClean="0"/>
              <a:t> SDK 4.4</a:t>
            </a:r>
            <a:endParaRPr lang="en-US" sz="2400" dirty="0" smtClean="0"/>
          </a:p>
          <a:p>
            <a:r>
              <a:rPr lang="pt-BR" sz="2400" dirty="0" err="1" smtClean="0"/>
              <a:t>Android</a:t>
            </a:r>
            <a:r>
              <a:rPr lang="pt-BR" sz="2400" dirty="0" smtClean="0"/>
              <a:t> Studio (0.8x + )</a:t>
            </a:r>
          </a:p>
          <a:p>
            <a:r>
              <a:rPr lang="pt-BR" sz="2400" dirty="0" err="1" smtClean="0"/>
              <a:t>Genymotion</a:t>
            </a:r>
            <a:r>
              <a:rPr lang="pt-BR" sz="2400" dirty="0" smtClean="0"/>
              <a:t> (uses </a:t>
            </a:r>
            <a:r>
              <a:rPr lang="pt-BR" sz="2400" dirty="0" err="1" smtClean="0"/>
              <a:t>VirtualBox</a:t>
            </a:r>
            <a:r>
              <a:rPr lang="pt-BR" sz="2400" dirty="0" smtClean="0"/>
              <a:t>)</a:t>
            </a:r>
            <a:endParaRPr lang="en-US" sz="2400" dirty="0" smtClean="0"/>
          </a:p>
        </p:txBody>
      </p:sp>
    </p:spTree>
    <p:extLst>
      <p:ext uri="{BB962C8B-B14F-4D97-AF65-F5344CB8AC3E}">
        <p14:creationId xmlns:p14="http://schemas.microsoft.com/office/powerpoint/2010/main" val="3064996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Android</a:t>
            </a:r>
            <a:r>
              <a:rPr lang="pt-BR" dirty="0" smtClean="0"/>
              <a:t> </a:t>
            </a:r>
            <a:r>
              <a:rPr lang="pt-BR" dirty="0" err="1" smtClean="0"/>
              <a:t>project</a:t>
            </a:r>
            <a:r>
              <a:rPr lang="pt-BR" dirty="0" smtClean="0"/>
              <a:t> </a:t>
            </a:r>
            <a:r>
              <a:rPr lang="pt-BR" dirty="0" err="1" smtClean="0"/>
              <a:t>structure</a:t>
            </a:r>
            <a:endParaRPr lang="en-US" dirty="0"/>
          </a:p>
        </p:txBody>
      </p:sp>
      <p:sp>
        <p:nvSpPr>
          <p:cNvPr id="3" name="Espaço Reservado para Texto 2"/>
          <p:cNvSpPr>
            <a:spLocks noGrp="1"/>
          </p:cNvSpPr>
          <p:nvPr>
            <p:ph type="body" sz="quarter" idx="13"/>
          </p:nvPr>
        </p:nvSpPr>
        <p:spPr/>
        <p:txBody>
          <a:bodyPr/>
          <a:lstStyle/>
          <a:p>
            <a:r>
              <a:rPr lang="pt-BR" dirty="0" err="1" smtClean="0"/>
              <a:t>Android</a:t>
            </a:r>
            <a:r>
              <a:rPr lang="pt-BR" dirty="0" smtClean="0"/>
              <a:t> Studio</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205980" y="1196752"/>
            <a:ext cx="8064896" cy="534277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Android</a:t>
            </a:r>
            <a:r>
              <a:rPr lang="pt-BR" dirty="0" smtClean="0"/>
              <a:t> </a:t>
            </a:r>
            <a:r>
              <a:rPr lang="pt-BR" dirty="0" err="1" smtClean="0"/>
              <a:t>project</a:t>
            </a:r>
            <a:r>
              <a:rPr lang="pt-BR" dirty="0" smtClean="0"/>
              <a:t> </a:t>
            </a:r>
            <a:r>
              <a:rPr lang="pt-BR" dirty="0" err="1" smtClean="0"/>
              <a:t>structure</a:t>
            </a:r>
            <a:endParaRPr lang="en-US" dirty="0"/>
          </a:p>
        </p:txBody>
      </p:sp>
      <p:sp>
        <p:nvSpPr>
          <p:cNvPr id="3" name="Espaço Reservado para Texto 2"/>
          <p:cNvSpPr>
            <a:spLocks noGrp="1"/>
          </p:cNvSpPr>
          <p:nvPr>
            <p:ph type="body" sz="quarter" idx="13"/>
          </p:nvPr>
        </p:nvSpPr>
        <p:spPr/>
        <p:txBody>
          <a:bodyPr/>
          <a:lstStyle/>
          <a:p>
            <a:r>
              <a:rPr lang="pt-BR" dirty="0" err="1" smtClean="0"/>
              <a:t>Gradle</a:t>
            </a:r>
            <a:endParaRPr lang="en-US" dirty="0"/>
          </a:p>
        </p:txBody>
      </p:sp>
      <p:sp>
        <p:nvSpPr>
          <p:cNvPr id="5" name="Espaço Reservado para Conteúdo 4"/>
          <p:cNvSpPr>
            <a:spLocks noGrp="1"/>
          </p:cNvSpPr>
          <p:nvPr>
            <p:ph idx="1"/>
          </p:nvPr>
        </p:nvSpPr>
        <p:spPr/>
        <p:txBody>
          <a:bodyPr/>
          <a:lstStyle/>
          <a:p>
            <a:r>
              <a:rPr lang="pt-BR" sz="2400" dirty="0" smtClean="0"/>
              <a:t>It uses </a:t>
            </a:r>
            <a:r>
              <a:rPr lang="pt-BR" sz="2400" b="1" dirty="0" err="1" smtClean="0"/>
              <a:t>gradle</a:t>
            </a:r>
            <a:r>
              <a:rPr lang="pt-BR" sz="2400" dirty="0" smtClean="0"/>
              <a:t> </a:t>
            </a:r>
            <a:r>
              <a:rPr lang="pt-BR" sz="2400" dirty="0" err="1" smtClean="0"/>
              <a:t>by</a:t>
            </a:r>
            <a:r>
              <a:rPr lang="pt-BR" sz="2400" dirty="0" smtClean="0"/>
              <a:t> Default</a:t>
            </a:r>
          </a:p>
          <a:p>
            <a:pPr lvl="1"/>
            <a:r>
              <a:rPr lang="pt-BR" sz="2400" dirty="0" smtClean="0"/>
              <a:t>build.</a:t>
            </a:r>
            <a:r>
              <a:rPr lang="pt-BR" sz="2400" dirty="0" err="1" smtClean="0"/>
              <a:t>gradle</a:t>
            </a:r>
            <a:r>
              <a:rPr lang="pt-BR" sz="2400" dirty="0" smtClean="0"/>
              <a:t> –&gt; </a:t>
            </a:r>
            <a:r>
              <a:rPr lang="pt-BR" sz="2400" dirty="0" err="1" smtClean="0"/>
              <a:t>controls</a:t>
            </a:r>
            <a:r>
              <a:rPr lang="pt-BR" sz="2400" dirty="0" smtClean="0"/>
              <a:t> </a:t>
            </a:r>
            <a:r>
              <a:rPr lang="pt-BR" sz="2400" dirty="0" err="1" smtClean="0"/>
              <a:t>building</a:t>
            </a:r>
            <a:r>
              <a:rPr lang="pt-BR" sz="2400" dirty="0" smtClean="0"/>
              <a:t> </a:t>
            </a:r>
            <a:r>
              <a:rPr lang="pt-BR" sz="2400" dirty="0" err="1" smtClean="0"/>
              <a:t>and</a:t>
            </a:r>
            <a:r>
              <a:rPr lang="pt-BR" sz="2400" dirty="0" smtClean="0"/>
              <a:t> </a:t>
            </a:r>
            <a:r>
              <a:rPr lang="pt-BR" sz="2400" dirty="0" err="1" smtClean="0"/>
              <a:t>project</a:t>
            </a:r>
            <a:r>
              <a:rPr lang="pt-BR" sz="2400" dirty="0" smtClean="0"/>
              <a:t> </a:t>
            </a:r>
            <a:r>
              <a:rPr lang="pt-BR" sz="2400" dirty="0" err="1" smtClean="0"/>
              <a:t>dependencies</a:t>
            </a:r>
            <a:endParaRPr lang="pt-BR" sz="2400" dirty="0" smtClean="0"/>
          </a:p>
          <a:p>
            <a:pPr lvl="1"/>
            <a:r>
              <a:rPr lang="pt-BR" sz="2400" dirty="0" err="1" smtClean="0"/>
              <a:t>gradle</a:t>
            </a:r>
            <a:r>
              <a:rPr lang="pt-BR" sz="2400" dirty="0" smtClean="0"/>
              <a:t>.</a:t>
            </a:r>
            <a:r>
              <a:rPr lang="pt-BR" sz="2400" dirty="0" err="1" smtClean="0"/>
              <a:t>properties</a:t>
            </a:r>
            <a:r>
              <a:rPr lang="pt-BR" sz="2400" dirty="0" smtClean="0"/>
              <a:t> -&gt; default </a:t>
            </a:r>
            <a:r>
              <a:rPr lang="pt-BR" sz="2400" dirty="0" err="1" smtClean="0"/>
              <a:t>gradle</a:t>
            </a:r>
            <a:r>
              <a:rPr lang="pt-BR" sz="2400" dirty="0" smtClean="0"/>
              <a:t> </a:t>
            </a:r>
            <a:r>
              <a:rPr lang="pt-BR" sz="2400" dirty="0" err="1" smtClean="0"/>
              <a:t>configurations</a:t>
            </a:r>
            <a:endParaRPr lang="pt-BR" sz="2400" dirty="0" smtClean="0"/>
          </a:p>
          <a:p>
            <a:r>
              <a:rPr lang="pt-BR" sz="2400" dirty="0" err="1" smtClean="0"/>
              <a:t>What</a:t>
            </a:r>
            <a:r>
              <a:rPr lang="pt-BR" sz="2400" dirty="0" smtClean="0"/>
              <a:t> is </a:t>
            </a:r>
            <a:r>
              <a:rPr lang="pt-BR" sz="2400" b="1" dirty="0" err="1" smtClean="0"/>
              <a:t>gradle</a:t>
            </a:r>
            <a:r>
              <a:rPr lang="pt-BR" sz="2400" dirty="0" smtClean="0"/>
              <a:t>?</a:t>
            </a:r>
          </a:p>
          <a:p>
            <a:pPr>
              <a:buNone/>
            </a:pPr>
            <a:r>
              <a:rPr lang="pt-BR" sz="2400" dirty="0" smtClean="0"/>
              <a:t>	</a:t>
            </a:r>
            <a:r>
              <a:rPr lang="pt-BR" sz="2400" dirty="0" err="1" smtClean="0"/>
              <a:t>Gradle</a:t>
            </a:r>
            <a:r>
              <a:rPr lang="pt-BR" sz="2400" dirty="0" smtClean="0"/>
              <a:t> </a:t>
            </a:r>
            <a:r>
              <a:rPr lang="pt-BR" sz="2400" dirty="0" err="1" smtClean="0"/>
              <a:t>can</a:t>
            </a:r>
            <a:r>
              <a:rPr lang="pt-BR" sz="2400" dirty="0" smtClean="0"/>
              <a:t> automate </a:t>
            </a:r>
            <a:r>
              <a:rPr lang="pt-BR" sz="2400" dirty="0" err="1" smtClean="0"/>
              <a:t>the</a:t>
            </a:r>
            <a:r>
              <a:rPr lang="pt-BR" sz="2400" dirty="0" smtClean="0"/>
              <a:t> </a:t>
            </a:r>
            <a:r>
              <a:rPr lang="pt-BR" sz="2400" dirty="0" err="1" smtClean="0"/>
              <a:t>building</a:t>
            </a:r>
            <a:r>
              <a:rPr lang="pt-BR" sz="2400" dirty="0" smtClean="0"/>
              <a:t>, </a:t>
            </a:r>
            <a:r>
              <a:rPr lang="pt-BR" sz="2400" dirty="0" err="1" smtClean="0"/>
              <a:t>testing</a:t>
            </a:r>
            <a:r>
              <a:rPr lang="pt-BR" sz="2400" dirty="0" smtClean="0"/>
              <a:t>, </a:t>
            </a:r>
            <a:r>
              <a:rPr lang="pt-BR" sz="2400" dirty="0" err="1" smtClean="0"/>
              <a:t>publishing</a:t>
            </a:r>
            <a:r>
              <a:rPr lang="pt-BR" sz="2400" dirty="0" smtClean="0"/>
              <a:t> </a:t>
            </a:r>
            <a:r>
              <a:rPr lang="pt-BR" sz="2400" dirty="0" err="1" smtClean="0"/>
              <a:t>and</a:t>
            </a:r>
            <a:r>
              <a:rPr lang="pt-BR" sz="2400" dirty="0" smtClean="0"/>
              <a:t> </a:t>
            </a:r>
            <a:r>
              <a:rPr lang="pt-BR" sz="2400" dirty="0" err="1" smtClean="0"/>
              <a:t>deployment</a:t>
            </a:r>
            <a:r>
              <a:rPr lang="pt-BR" sz="2400" dirty="0" smtClean="0"/>
              <a:t>. </a:t>
            </a:r>
            <a:r>
              <a:rPr lang="pt-BR" sz="2400" dirty="0" err="1" smtClean="0"/>
              <a:t>Gradle</a:t>
            </a:r>
            <a:r>
              <a:rPr lang="pt-BR" sz="2400" dirty="0" smtClean="0"/>
              <a:t> combines </a:t>
            </a:r>
            <a:r>
              <a:rPr lang="pt-BR" sz="2400" dirty="0" err="1" smtClean="0"/>
              <a:t>the</a:t>
            </a:r>
            <a:r>
              <a:rPr lang="pt-BR" sz="2400" dirty="0" smtClean="0"/>
              <a:t> </a:t>
            </a:r>
            <a:r>
              <a:rPr lang="pt-BR" sz="2400" dirty="0" err="1" smtClean="0"/>
              <a:t>power</a:t>
            </a:r>
            <a:r>
              <a:rPr lang="pt-BR" sz="2400" dirty="0" smtClean="0"/>
              <a:t> </a:t>
            </a:r>
            <a:r>
              <a:rPr lang="pt-BR" sz="2400" dirty="0" err="1" smtClean="0"/>
              <a:t>and</a:t>
            </a:r>
            <a:r>
              <a:rPr lang="pt-BR" sz="2400" dirty="0" smtClean="0"/>
              <a:t> </a:t>
            </a:r>
            <a:r>
              <a:rPr lang="pt-BR" sz="2400" dirty="0" err="1" smtClean="0"/>
              <a:t>flexibility</a:t>
            </a:r>
            <a:r>
              <a:rPr lang="pt-BR" sz="2400" dirty="0" smtClean="0"/>
              <a:t> </a:t>
            </a:r>
            <a:r>
              <a:rPr lang="pt-BR" sz="2400" dirty="0" err="1" smtClean="0"/>
              <a:t>of</a:t>
            </a:r>
            <a:r>
              <a:rPr lang="pt-BR" sz="2400" dirty="0" smtClean="0"/>
              <a:t> </a:t>
            </a:r>
            <a:r>
              <a:rPr lang="pt-BR" sz="2400" dirty="0" err="1" smtClean="0"/>
              <a:t>ant</a:t>
            </a:r>
            <a:r>
              <a:rPr lang="pt-BR" sz="2400" dirty="0" smtClean="0"/>
              <a:t> </a:t>
            </a:r>
            <a:r>
              <a:rPr lang="pt-BR" sz="2400" dirty="0" err="1" smtClean="0"/>
              <a:t>with</a:t>
            </a:r>
            <a:r>
              <a:rPr lang="pt-BR" sz="2400" dirty="0" smtClean="0"/>
              <a:t> </a:t>
            </a:r>
            <a:r>
              <a:rPr lang="pt-BR" sz="2400" dirty="0" err="1" smtClean="0"/>
              <a:t>the</a:t>
            </a:r>
            <a:r>
              <a:rPr lang="pt-BR" sz="2400" dirty="0" smtClean="0"/>
              <a:t> </a:t>
            </a:r>
            <a:r>
              <a:rPr lang="pt-BR" sz="2400" dirty="0" err="1" smtClean="0"/>
              <a:t>dependency</a:t>
            </a:r>
            <a:r>
              <a:rPr lang="pt-BR" sz="2400" dirty="0" smtClean="0"/>
              <a:t> management </a:t>
            </a:r>
            <a:r>
              <a:rPr lang="pt-BR" sz="2400" dirty="0" err="1" smtClean="0"/>
              <a:t>and</a:t>
            </a:r>
            <a:r>
              <a:rPr lang="pt-BR" sz="2400" dirty="0" smtClean="0"/>
              <a:t> </a:t>
            </a:r>
            <a:r>
              <a:rPr lang="pt-BR" sz="2400" dirty="0" err="1" smtClean="0"/>
              <a:t>conventions</a:t>
            </a:r>
            <a:r>
              <a:rPr lang="pt-BR" sz="2400" dirty="0" smtClean="0"/>
              <a:t> </a:t>
            </a:r>
            <a:r>
              <a:rPr lang="pt-BR" sz="2400" dirty="0" err="1" smtClean="0"/>
              <a:t>of</a:t>
            </a:r>
            <a:r>
              <a:rPr lang="pt-BR" sz="2400" dirty="0" smtClean="0"/>
              <a:t> </a:t>
            </a:r>
            <a:r>
              <a:rPr lang="pt-BR" sz="2400" dirty="0" err="1" smtClean="0"/>
              <a:t>Maven</a:t>
            </a:r>
            <a:r>
              <a:rPr lang="pt-BR" sz="2400" dirty="0" smtClean="0"/>
              <a:t> </a:t>
            </a:r>
            <a:r>
              <a:rPr lang="pt-BR" sz="2400" dirty="0" err="1" smtClean="0"/>
              <a:t>into</a:t>
            </a:r>
            <a:r>
              <a:rPr lang="pt-BR" sz="2400" dirty="0" smtClean="0"/>
              <a:t> a more </a:t>
            </a:r>
            <a:r>
              <a:rPr lang="pt-BR" sz="2400" dirty="0" err="1" smtClean="0"/>
              <a:t>effective</a:t>
            </a:r>
            <a:r>
              <a:rPr lang="pt-BR" sz="2400" dirty="0" smtClean="0"/>
              <a:t> </a:t>
            </a:r>
            <a:r>
              <a:rPr lang="pt-BR" sz="2400" dirty="0" err="1" smtClean="0"/>
              <a:t>way</a:t>
            </a:r>
            <a:r>
              <a:rPr lang="pt-BR" sz="2400" dirty="0" smtClean="0"/>
              <a:t> to build.</a:t>
            </a:r>
          </a:p>
          <a:p>
            <a:pPr lvl="1"/>
            <a:endParaRPr lang="pt-BR" dirty="0" smtClean="0"/>
          </a:p>
          <a:p>
            <a:pPr lvl="1"/>
            <a:endParaRPr lang="en-US" dirty="0"/>
          </a:p>
        </p:txBody>
      </p:sp>
      <p:pic>
        <p:nvPicPr>
          <p:cNvPr id="100354" name="Picture 2" descr="http://www.agilearts.nl/wp-content/uploads/2013/03/gradle.png"/>
          <p:cNvPicPr>
            <a:picLocks noChangeAspect="1" noChangeArrowheads="1"/>
          </p:cNvPicPr>
          <p:nvPr/>
        </p:nvPicPr>
        <p:blipFill>
          <a:blip r:embed="rId2" cstate="print"/>
          <a:srcRect/>
          <a:stretch>
            <a:fillRect/>
          </a:stretch>
        </p:blipFill>
        <p:spPr bwMode="auto">
          <a:xfrm>
            <a:off x="5734372" y="548680"/>
            <a:ext cx="5584504" cy="1560869"/>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Android</a:t>
            </a:r>
            <a:r>
              <a:rPr lang="pt-BR" dirty="0" smtClean="0"/>
              <a:t> </a:t>
            </a:r>
            <a:r>
              <a:rPr lang="pt-BR" dirty="0" err="1" smtClean="0"/>
              <a:t>project</a:t>
            </a:r>
            <a:r>
              <a:rPr lang="pt-BR" dirty="0" smtClean="0"/>
              <a:t> </a:t>
            </a:r>
            <a:r>
              <a:rPr lang="pt-BR" dirty="0" err="1" smtClean="0"/>
              <a:t>structure</a:t>
            </a:r>
            <a:endParaRPr lang="en-US" dirty="0"/>
          </a:p>
        </p:txBody>
      </p:sp>
      <p:sp>
        <p:nvSpPr>
          <p:cNvPr id="3" name="Espaço Reservado para Texto 2"/>
          <p:cNvSpPr>
            <a:spLocks noGrp="1"/>
          </p:cNvSpPr>
          <p:nvPr>
            <p:ph type="body" sz="quarter" idx="13"/>
          </p:nvPr>
        </p:nvSpPr>
        <p:spPr/>
        <p:txBody>
          <a:bodyPr/>
          <a:lstStyle/>
          <a:p>
            <a:r>
              <a:rPr lang="pt-BR" dirty="0" err="1" smtClean="0"/>
              <a:t>Android</a:t>
            </a:r>
            <a:r>
              <a:rPr lang="pt-BR" dirty="0" smtClean="0"/>
              <a:t> Folders</a:t>
            </a:r>
            <a:endParaRPr lang="en-US" dirty="0"/>
          </a:p>
        </p:txBody>
      </p:sp>
      <p:sp>
        <p:nvSpPr>
          <p:cNvPr id="5" name="Espaço Reservado para Conteúdo 4"/>
          <p:cNvSpPr>
            <a:spLocks noGrp="1"/>
          </p:cNvSpPr>
          <p:nvPr>
            <p:ph idx="1"/>
          </p:nvPr>
        </p:nvSpPr>
        <p:spPr/>
        <p:txBody>
          <a:bodyPr>
            <a:normAutofit/>
          </a:bodyPr>
          <a:lstStyle/>
          <a:p>
            <a:r>
              <a:rPr lang="pt-BR" sz="2000" dirty="0" smtClean="0"/>
              <a:t>Folder </a:t>
            </a:r>
            <a:r>
              <a:rPr lang="pt-BR" sz="2000" dirty="0" err="1" smtClean="0"/>
              <a:t>structure</a:t>
            </a:r>
            <a:r>
              <a:rPr lang="pt-BR" sz="2000" dirty="0" smtClean="0"/>
              <a:t>:</a:t>
            </a:r>
          </a:p>
          <a:p>
            <a:pPr lvl="1"/>
            <a:r>
              <a:rPr lang="pt-BR" sz="2000" dirty="0" err="1" smtClean="0"/>
              <a:t>Your</a:t>
            </a:r>
            <a:r>
              <a:rPr lang="pt-BR" sz="2000" dirty="0" smtClean="0"/>
              <a:t> </a:t>
            </a:r>
            <a:r>
              <a:rPr lang="pt-BR" sz="2000" dirty="0" err="1" smtClean="0"/>
              <a:t>app</a:t>
            </a:r>
            <a:r>
              <a:rPr lang="pt-BR" sz="2000" dirty="0" smtClean="0"/>
              <a:t> module</a:t>
            </a:r>
          </a:p>
          <a:p>
            <a:pPr lvl="2"/>
            <a:r>
              <a:rPr lang="pt-BR" sz="2000" dirty="0" err="1" smtClean="0"/>
              <a:t>src</a:t>
            </a:r>
            <a:endParaRPr lang="pt-BR" sz="2000" dirty="0" smtClean="0"/>
          </a:p>
          <a:p>
            <a:pPr lvl="3"/>
            <a:r>
              <a:rPr lang="pt-BR" sz="2000" dirty="0" err="1" smtClean="0"/>
              <a:t>androidTest</a:t>
            </a:r>
            <a:endParaRPr lang="pt-BR" sz="2000" dirty="0" smtClean="0"/>
          </a:p>
          <a:p>
            <a:pPr lvl="4"/>
            <a:r>
              <a:rPr lang="pt-BR" sz="2000" b="1" dirty="0" err="1" smtClean="0"/>
              <a:t>java</a:t>
            </a:r>
            <a:r>
              <a:rPr lang="pt-BR" sz="2000" b="1" dirty="0" smtClean="0"/>
              <a:t>  &lt;- </a:t>
            </a:r>
            <a:r>
              <a:rPr lang="pt-BR" sz="2000" b="1" dirty="0" err="1" smtClean="0"/>
              <a:t>tests</a:t>
            </a:r>
            <a:r>
              <a:rPr lang="pt-BR" sz="2000" b="1" dirty="0" smtClean="0"/>
              <a:t> </a:t>
            </a:r>
            <a:r>
              <a:rPr lang="pt-BR" sz="2000" b="1" dirty="0" err="1" smtClean="0"/>
              <a:t>here</a:t>
            </a:r>
            <a:endParaRPr lang="pt-BR" sz="2000" b="1" dirty="0" smtClean="0"/>
          </a:p>
          <a:p>
            <a:pPr lvl="3"/>
            <a:r>
              <a:rPr lang="pt-BR" sz="2000" dirty="0" err="1" smtClean="0"/>
              <a:t>main</a:t>
            </a:r>
            <a:endParaRPr lang="pt-BR" sz="2000" dirty="0" smtClean="0"/>
          </a:p>
          <a:p>
            <a:pPr lvl="4"/>
            <a:r>
              <a:rPr lang="pt-BR" sz="2000" b="1" dirty="0" err="1" smtClean="0"/>
              <a:t>java</a:t>
            </a:r>
            <a:r>
              <a:rPr lang="pt-BR" sz="2000" b="1" dirty="0" smtClean="0"/>
              <a:t> &lt;- </a:t>
            </a:r>
            <a:r>
              <a:rPr lang="pt-BR" sz="2000" b="1" dirty="0" err="1" smtClean="0"/>
              <a:t>app</a:t>
            </a:r>
            <a:r>
              <a:rPr lang="pt-BR" sz="2000" b="1" dirty="0" smtClean="0"/>
              <a:t> </a:t>
            </a:r>
            <a:r>
              <a:rPr lang="pt-BR" sz="2000" b="1" dirty="0" err="1" smtClean="0"/>
              <a:t>code</a:t>
            </a:r>
            <a:r>
              <a:rPr lang="pt-BR" sz="2000" b="1" dirty="0" smtClean="0"/>
              <a:t> </a:t>
            </a:r>
            <a:r>
              <a:rPr lang="pt-BR" sz="2000" b="1" dirty="0" err="1" smtClean="0"/>
              <a:t>here</a:t>
            </a:r>
            <a:endParaRPr lang="pt-BR" sz="2000" b="1" dirty="0" smtClean="0"/>
          </a:p>
          <a:p>
            <a:pPr lvl="4"/>
            <a:r>
              <a:rPr lang="pt-BR" sz="2000" b="1" dirty="0" err="1" smtClean="0"/>
              <a:t>res</a:t>
            </a:r>
            <a:r>
              <a:rPr lang="pt-BR" sz="2000" b="1" dirty="0" smtClean="0"/>
              <a:t> &lt;- </a:t>
            </a:r>
            <a:r>
              <a:rPr lang="pt-BR" sz="2000" b="1" dirty="0" err="1" smtClean="0"/>
              <a:t>android</a:t>
            </a:r>
            <a:r>
              <a:rPr lang="pt-BR" sz="2000" b="1" dirty="0" smtClean="0"/>
              <a:t> resources (layouts, strings, </a:t>
            </a:r>
            <a:r>
              <a:rPr lang="pt-BR" sz="2000" b="1" dirty="0" err="1" smtClean="0"/>
              <a:t>dimensions</a:t>
            </a:r>
            <a:r>
              <a:rPr lang="pt-BR" sz="2000" b="1" dirty="0" smtClean="0"/>
              <a:t>, </a:t>
            </a:r>
            <a:r>
              <a:rPr lang="pt-BR" sz="2000" b="1" dirty="0" err="1" smtClean="0"/>
              <a:t>drawables</a:t>
            </a:r>
            <a:r>
              <a:rPr lang="pt-BR" sz="2000" b="1" dirty="0" smtClean="0"/>
              <a:t>)</a:t>
            </a:r>
          </a:p>
          <a:p>
            <a:pPr lvl="4"/>
            <a:r>
              <a:rPr lang="pt-BR" sz="2000" b="1" dirty="0" err="1" smtClean="0"/>
              <a:t>AndroidManifest</a:t>
            </a:r>
            <a:r>
              <a:rPr lang="pt-BR" sz="2000" b="1" dirty="0" smtClean="0"/>
              <a:t>.</a:t>
            </a:r>
            <a:r>
              <a:rPr lang="pt-BR" sz="2000" b="1" dirty="0" err="1" smtClean="0"/>
              <a:t>xml</a:t>
            </a:r>
            <a:r>
              <a:rPr lang="pt-BR" sz="2000" b="1" dirty="0" smtClean="0"/>
              <a:t> &lt;- </a:t>
            </a:r>
            <a:r>
              <a:rPr lang="pt-BR" sz="2000" b="1" dirty="0" err="1" smtClean="0"/>
              <a:t>info</a:t>
            </a:r>
            <a:r>
              <a:rPr lang="pt-BR" sz="2000" b="1" dirty="0" smtClean="0"/>
              <a:t> to </a:t>
            </a:r>
            <a:r>
              <a:rPr lang="pt-BR" sz="2000" b="1" dirty="0" err="1" smtClean="0"/>
              <a:t>android</a:t>
            </a:r>
            <a:r>
              <a:rPr lang="pt-BR" sz="2000" b="1" dirty="0" smtClean="0"/>
              <a:t> system </a:t>
            </a:r>
            <a:r>
              <a:rPr lang="pt-BR" sz="2000" b="1" dirty="0" err="1" smtClean="0"/>
              <a:t>about</a:t>
            </a:r>
            <a:r>
              <a:rPr lang="pt-BR" sz="2000" b="1" dirty="0" smtClean="0"/>
              <a:t> </a:t>
            </a:r>
            <a:r>
              <a:rPr lang="pt-BR" sz="2000" b="1" dirty="0" err="1" smtClean="0"/>
              <a:t>your</a:t>
            </a:r>
            <a:r>
              <a:rPr lang="pt-BR" sz="2000" b="1" dirty="0" smtClean="0"/>
              <a:t> </a:t>
            </a:r>
            <a:r>
              <a:rPr lang="pt-BR" sz="2000" b="1" dirty="0" err="1" smtClean="0"/>
              <a:t>app</a:t>
            </a:r>
            <a:r>
              <a:rPr lang="pt-BR" sz="2000" b="1" dirty="0" smtClean="0"/>
              <a:t> (</a:t>
            </a:r>
            <a:r>
              <a:rPr lang="pt-BR" sz="2000" b="1" dirty="0" err="1" smtClean="0"/>
              <a:t>java</a:t>
            </a:r>
            <a:r>
              <a:rPr lang="pt-BR" sz="2000" b="1" dirty="0" smtClean="0"/>
              <a:t> package </a:t>
            </a:r>
            <a:r>
              <a:rPr lang="pt-BR" sz="2000" b="1" dirty="0" err="1" smtClean="0"/>
              <a:t>name</a:t>
            </a:r>
            <a:r>
              <a:rPr lang="pt-BR" sz="2000" b="1" dirty="0" smtClean="0"/>
              <a:t>, </a:t>
            </a:r>
            <a:r>
              <a:rPr lang="pt-BR" sz="2000" b="1" dirty="0" err="1" smtClean="0"/>
              <a:t>activities</a:t>
            </a:r>
            <a:r>
              <a:rPr lang="pt-BR" sz="2000" b="1" dirty="0" smtClean="0"/>
              <a:t>, </a:t>
            </a:r>
            <a:r>
              <a:rPr lang="pt-BR" sz="2000" b="1" dirty="0" err="1" smtClean="0"/>
              <a:t>services</a:t>
            </a:r>
            <a:r>
              <a:rPr lang="pt-BR" sz="2000" b="1" dirty="0" smtClean="0"/>
              <a:t>, </a:t>
            </a:r>
            <a:r>
              <a:rPr lang="pt-BR" sz="2000" b="1" dirty="0" err="1" smtClean="0"/>
              <a:t>permissions</a:t>
            </a:r>
            <a:r>
              <a:rPr lang="pt-BR" sz="2000" b="1" dirty="0" smtClean="0"/>
              <a:t>, </a:t>
            </a:r>
            <a:r>
              <a:rPr lang="pt-BR" sz="2000" b="1" dirty="0" err="1" smtClean="0"/>
              <a:t>api</a:t>
            </a:r>
            <a:r>
              <a:rPr lang="pt-BR" sz="2000" b="1" dirty="0" smtClean="0"/>
              <a:t> </a:t>
            </a:r>
            <a:r>
              <a:rPr lang="pt-BR" sz="2000" b="1" dirty="0" err="1" smtClean="0"/>
              <a:t>required</a:t>
            </a:r>
            <a:r>
              <a:rPr lang="pt-BR" sz="2000" b="1" dirty="0" smtClean="0"/>
              <a:t>,...)</a:t>
            </a:r>
            <a:endParaRPr lang="en-US" sz="20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normAutofit/>
          </a:bodyPr>
          <a:lstStyle/>
          <a:p>
            <a:pPr>
              <a:buNone/>
            </a:pPr>
            <a:r>
              <a:rPr lang="en-US" sz="2400" dirty="0" smtClean="0"/>
              <a:t>	</a:t>
            </a:r>
            <a:r>
              <a:rPr lang="en-US" sz="2400" u="sng" dirty="0" smtClean="0"/>
              <a:t>An Activity is an application component that provides a screen with which users can interact </a:t>
            </a:r>
            <a:r>
              <a:rPr lang="en-US" sz="2400" dirty="0" smtClean="0"/>
              <a:t>in order to do something. Each activity is given a window in which to draw its user interface. </a:t>
            </a:r>
          </a:p>
          <a:p>
            <a:pPr>
              <a:buNone/>
            </a:pPr>
            <a:r>
              <a:rPr lang="en-US" sz="2400" dirty="0" smtClean="0"/>
              <a:t>	Typically, one activity in an application is specified as the "main" activity, which is presented to the user when launching the application for the first time. </a:t>
            </a:r>
            <a:r>
              <a:rPr lang="en-US" sz="2400" u="sng" dirty="0" smtClean="0"/>
              <a:t>Each activity can then start another activity </a:t>
            </a:r>
            <a:r>
              <a:rPr lang="en-US" sz="2400" dirty="0" smtClean="0"/>
              <a:t>in order to perform different actions. Each time a new activity starts, the previous activity is stopped, but </a:t>
            </a:r>
            <a:r>
              <a:rPr lang="en-US" sz="2400" u="sng" dirty="0" smtClean="0"/>
              <a:t>the system preserves the activity in a stack</a:t>
            </a:r>
            <a:r>
              <a:rPr lang="en-US" sz="2400" dirty="0" smtClean="0"/>
              <a:t>.</a:t>
            </a:r>
            <a:endParaRPr lang="en-US" sz="2400" b="1" i="1" dirty="0"/>
          </a:p>
        </p:txBody>
      </p:sp>
    </p:spTree>
    <p:extLst>
      <p:ext uri="{BB962C8B-B14F-4D97-AF65-F5344CB8AC3E}">
        <p14:creationId xmlns:p14="http://schemas.microsoft.com/office/powerpoint/2010/main" val="360493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 </a:t>
            </a:r>
            <a:r>
              <a:rPr lang="en-US" dirty="0" err="1" smtClean="0"/>
              <a:t>onCreate</a:t>
            </a:r>
            <a:endParaRPr lang="en-US" dirty="0"/>
          </a:p>
        </p:txBody>
      </p:sp>
      <p:sp>
        <p:nvSpPr>
          <p:cNvPr id="3" name="Content Placeholder 2"/>
          <p:cNvSpPr>
            <a:spLocks noGrp="1"/>
          </p:cNvSpPr>
          <p:nvPr>
            <p:ph idx="1"/>
          </p:nvPr>
        </p:nvSpPr>
        <p:spPr>
          <a:xfrm>
            <a:off x="693812" y="1295401"/>
            <a:ext cx="10885572" cy="4800600"/>
          </a:xfrm>
        </p:spPr>
        <p:txBody>
          <a:bodyPr>
            <a:normAutofit/>
          </a:bodyPr>
          <a:lstStyle/>
          <a:p>
            <a:pPr algn="just">
              <a:buNone/>
            </a:pPr>
            <a:r>
              <a:rPr lang="en-US" sz="2400" dirty="0" err="1">
                <a:hlinkClick r:id="rId3"/>
              </a:rPr>
              <a:t>onCreate</a:t>
            </a:r>
            <a:r>
              <a:rPr lang="en-US" sz="2400" dirty="0">
                <a:hlinkClick r:id="rId3"/>
              </a:rPr>
              <a:t>(Bundle)</a:t>
            </a:r>
            <a:r>
              <a:rPr lang="en-US" sz="2400" dirty="0"/>
              <a:t> is where you initialize your activity. Most importantly, here you will usually call </a:t>
            </a:r>
            <a:r>
              <a:rPr lang="en-US" sz="2400" dirty="0">
                <a:hlinkClick r:id="rId4"/>
              </a:rPr>
              <a:t>setContentView(int)</a:t>
            </a:r>
            <a:r>
              <a:rPr lang="en-US" sz="2400" dirty="0"/>
              <a:t> with a layout resource defining your UI, and using </a:t>
            </a:r>
            <a:r>
              <a:rPr lang="en-US" sz="2400" dirty="0">
                <a:hlinkClick r:id="rId5"/>
              </a:rPr>
              <a:t>findViewById(int)</a:t>
            </a:r>
            <a:r>
              <a:rPr lang="en-US" sz="2400" dirty="0"/>
              <a:t> to retrieve the widgets in that UI that you need to interact with programmatically</a:t>
            </a:r>
            <a:r>
              <a:rPr lang="en-US" sz="2400" dirty="0" smtClean="0"/>
              <a:t>.</a:t>
            </a:r>
          </a:p>
          <a:p>
            <a:pPr algn="just">
              <a:buNone/>
            </a:pPr>
            <a:endParaRPr lang="en-US" sz="2400" dirty="0"/>
          </a:p>
          <a:p>
            <a:pPr algn="just">
              <a:buNone/>
            </a:pPr>
            <a:r>
              <a:rPr lang="en-US" sz="2400" dirty="0">
                <a:hlinkClick r:id="rId4"/>
              </a:rPr>
              <a:t>setContentView</a:t>
            </a:r>
            <a:r>
              <a:rPr lang="en-US" sz="2400" dirty="0" smtClean="0">
                <a:hlinkClick r:id="rId4"/>
              </a:rPr>
              <a:t>()</a:t>
            </a:r>
            <a:r>
              <a:rPr lang="en-US" sz="2400" dirty="0" smtClean="0"/>
              <a:t> can be used with both a layout resource or a instance of a </a:t>
            </a:r>
            <a:r>
              <a:rPr lang="en-US" sz="2400" dirty="0" err="1" smtClean="0"/>
              <a:t>ViewGroup</a:t>
            </a:r>
            <a:r>
              <a:rPr lang="en-US" sz="2400" dirty="0" smtClean="0"/>
              <a:t> object</a:t>
            </a:r>
            <a:endParaRPr lang="en-US" sz="2400" dirty="0"/>
          </a:p>
        </p:txBody>
      </p:sp>
    </p:spTree>
    <p:extLst>
      <p:ext uri="{BB962C8B-B14F-4D97-AF65-F5344CB8AC3E}">
        <p14:creationId xmlns:p14="http://schemas.microsoft.com/office/powerpoint/2010/main" val="950608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COUNT" val="12"/>
</p:tagLst>
</file>

<file path=ppt/theme/theme1.xml><?xml version="1.0" encoding="utf-8"?>
<a:theme xmlns:a="http://schemas.openxmlformats.org/drawingml/2006/main" name="HP Standard 16x9">
  <a:themeElements>
    <a:clrScheme name="HP">
      <a:dk1>
        <a:sysClr val="windowText" lastClr="000000"/>
      </a:dk1>
      <a:lt1>
        <a:sysClr val="window" lastClr="FFFFFF"/>
      </a:lt1>
      <a:dk2>
        <a:srgbClr val="535455"/>
      </a:dk2>
      <a:lt2>
        <a:srgbClr val="E5E8E8"/>
      </a:lt2>
      <a:accent1>
        <a:srgbClr val="0096D6"/>
      </a:accent1>
      <a:accent2>
        <a:srgbClr val="822980"/>
      </a:accent2>
      <a:accent3>
        <a:srgbClr val="87898B"/>
      </a:accent3>
      <a:accent4>
        <a:srgbClr val="99D5EF"/>
      </a:accent4>
      <a:accent5>
        <a:srgbClr val="C094BF"/>
      </a:accent5>
      <a:accent6>
        <a:srgbClr val="B9B8BB"/>
      </a:accent6>
      <a:hlink>
        <a:srgbClr val="0096D6"/>
      </a:hlink>
      <a:folHlink>
        <a:srgbClr val="87898B"/>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chemeClr val="accent1"/>
          </a:solidFill>
          <a:miter lim="800000"/>
        </a:ln>
      </a:spPr>
      <a:bodyPr rtlCol="0" anchor="ctr"/>
      <a:lstStyle>
        <a:defPPr algn="ctr">
          <a:lnSpc>
            <a:spcPct val="90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err="1" smtClean="0"/>
        </a:defPPr>
      </a:lstStyle>
    </a:txDef>
  </a:objectDefaults>
  <a:extraClrSchemeLst/>
  <a:custClrLst>
    <a:custClr name="65% HP blue">
      <a:srgbClr val="59BBE4"/>
    </a:custClr>
    <a:custClr name="15% HP blue">
      <a:srgbClr val="D9EFF9"/>
    </a:custClr>
    <a:custClr name="Green">
      <a:srgbClr val="008B2C"/>
    </a:custClr>
    <a:custClr name="75% Green">
      <a:srgbClr val="40A85F"/>
    </a:custClr>
    <a:custClr name="50% Green">
      <a:srgbClr val="7FC594"/>
    </a:custClr>
    <a:custClr name="25% Green">
      <a:srgbClr val="BFE2CA"/>
    </a:custClr>
    <a:custClr name="Orange">
      <a:srgbClr val="F05332"/>
    </a:custClr>
    <a:custClr name="75% Orange">
      <a:srgbClr val="F47E65"/>
    </a:custClr>
    <a:custClr name="50% Orange">
      <a:srgbClr val="F7A998"/>
    </a:custClr>
    <a:custClr name="25% Orange">
      <a:srgbClr val="FBD4C0"/>
    </a:custClr>
  </a:custClrLst>
</a:theme>
</file>

<file path=ppt/theme/theme2.xml><?xml version="1.0" encoding="utf-8"?>
<a:theme xmlns:a="http://schemas.openxmlformats.org/drawingml/2006/main" name="Office Theme">
  <a:themeElements>
    <a:clrScheme name="HP">
      <a:dk1>
        <a:sysClr val="windowText" lastClr="000000"/>
      </a:dk1>
      <a:lt1>
        <a:sysClr val="window" lastClr="FFFFFF"/>
      </a:lt1>
      <a:dk2>
        <a:srgbClr val="535455"/>
      </a:dk2>
      <a:lt2>
        <a:srgbClr val="E5E8E8"/>
      </a:lt2>
      <a:accent1>
        <a:srgbClr val="0096D6"/>
      </a:accent1>
      <a:accent2>
        <a:srgbClr val="822980"/>
      </a:accent2>
      <a:accent3>
        <a:srgbClr val="87898B"/>
      </a:accent3>
      <a:accent4>
        <a:srgbClr val="99D5EF"/>
      </a:accent4>
      <a:accent5>
        <a:srgbClr val="C094BF"/>
      </a:accent5>
      <a:accent6>
        <a:srgbClr val="B9B8BB"/>
      </a:accent6>
      <a:hlink>
        <a:srgbClr val="0096D6"/>
      </a:hlink>
      <a:folHlink>
        <a:srgbClr val="87898B"/>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err="1" smtClean="0"/>
        </a:defPPr>
      </a:lstStyle>
    </a:txDef>
  </a:objectDefaults>
  <a:extraClrSchemeLst/>
  <a:custClrLst>
    <a:custClr name="65% HP blue">
      <a:srgbClr val="59BBE4"/>
    </a:custClr>
    <a:custClr name="15% HP blue">
      <a:srgbClr val="D9EFF9"/>
    </a:custClr>
    <a:custClr name="Green">
      <a:srgbClr val="008B2C"/>
    </a:custClr>
    <a:custClr name="75% Green">
      <a:srgbClr val="40A85F"/>
    </a:custClr>
    <a:custClr name="50% Green">
      <a:srgbClr val="7FC594"/>
    </a:custClr>
    <a:custClr name="25% Green">
      <a:srgbClr val="BFE2CA"/>
    </a:custClr>
    <a:custClr name="Orange">
      <a:srgbClr val="F05332"/>
    </a:custClr>
    <a:custClr name="75% Orange">
      <a:srgbClr val="F47E65"/>
    </a:custClr>
    <a:custClr name="50% Orange">
      <a:srgbClr val="F7A998"/>
    </a:custClr>
    <a:custClr name="25% Orange">
      <a:srgbClr val="FBD4C0"/>
    </a:custClr>
  </a:custClrLst>
</a:theme>
</file>

<file path=ppt/theme/theme3.xml><?xml version="1.0" encoding="utf-8"?>
<a:theme xmlns:a="http://schemas.openxmlformats.org/drawingml/2006/main" name="Office Theme">
  <a:themeElements>
    <a:clrScheme name="HP">
      <a:dk1>
        <a:sysClr val="windowText" lastClr="000000"/>
      </a:dk1>
      <a:lt1>
        <a:sysClr val="window" lastClr="FFFFFF"/>
      </a:lt1>
      <a:dk2>
        <a:srgbClr val="535455"/>
      </a:dk2>
      <a:lt2>
        <a:srgbClr val="E5E8E8"/>
      </a:lt2>
      <a:accent1>
        <a:srgbClr val="0096D6"/>
      </a:accent1>
      <a:accent2>
        <a:srgbClr val="822980"/>
      </a:accent2>
      <a:accent3>
        <a:srgbClr val="87898B"/>
      </a:accent3>
      <a:accent4>
        <a:srgbClr val="99D5EF"/>
      </a:accent4>
      <a:accent5>
        <a:srgbClr val="C094BF"/>
      </a:accent5>
      <a:accent6>
        <a:srgbClr val="B9B8BB"/>
      </a:accent6>
      <a:hlink>
        <a:srgbClr val="0096D6"/>
      </a:hlink>
      <a:folHlink>
        <a:srgbClr val="87898B"/>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err="1" smtClean="0"/>
        </a:defPPr>
      </a:lstStyle>
    </a:txDef>
  </a:objectDefaults>
  <a:extraClrSchemeLst/>
  <a:custClrLst>
    <a:custClr name="65% HP blue">
      <a:srgbClr val="59BBE4"/>
    </a:custClr>
    <a:custClr name="15% HP blue">
      <a:srgbClr val="D9EFF9"/>
    </a:custClr>
    <a:custClr name="Green">
      <a:srgbClr val="008B2C"/>
    </a:custClr>
    <a:custClr name="75% Green">
      <a:srgbClr val="40A85F"/>
    </a:custClr>
    <a:custClr name="50% Green">
      <a:srgbClr val="7FC594"/>
    </a:custClr>
    <a:custClr name="25% Green">
      <a:srgbClr val="BFE2CA"/>
    </a:custClr>
    <a:custClr name="Orange">
      <a:srgbClr val="F05332"/>
    </a:custClr>
    <a:custClr name="75% Orange">
      <a:srgbClr val="F47E65"/>
    </a:custClr>
    <a:custClr name="50% Orange">
      <a:srgbClr val="F7A998"/>
    </a:custClr>
    <a:custClr name="25% Orange">
      <a:srgbClr val="FBD4C0"/>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8ECC96C0E4BC48AF4F099E0CE18302" ma:contentTypeVersion="1" ma:contentTypeDescription="Create a new document." ma:contentTypeScope="" ma:versionID="122955005f89001378a60e857f054811">
  <xsd:schema xmlns:xsd="http://www.w3.org/2001/XMLSchema" xmlns:p="http://schemas.microsoft.com/office/2006/metadata/properties" xmlns:ns1="http://schemas.microsoft.com/sharepoint/v3" targetNamespace="http://schemas.microsoft.com/office/2006/metadata/properties" ma:root="true" ma:fieldsID="949202dcc3c1780e91e58fb2af340b1d"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131CD398-0552-4454-858F-3A13FF628F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5284EB4-B39B-4A67-92B7-717510CCFEE6}">
  <ds:schemaRefs>
    <ds:schemaRef ds:uri="http://schemas.microsoft.com/sharepoint/v3/contenttype/forms"/>
  </ds:schemaRefs>
</ds:datastoreItem>
</file>

<file path=customXml/itemProps3.xml><?xml version="1.0" encoding="utf-8"?>
<ds:datastoreItem xmlns:ds="http://schemas.openxmlformats.org/officeDocument/2006/customXml" ds:itemID="{704C9597-6605-4D34-A8D5-F020DF524840}">
  <ds:schemaRefs>
    <ds:schemaRef ds:uri="http://schemas.microsoft.com/office/2006/metadata/properties"/>
    <ds:schemaRef ds:uri="http://purl.org/dc/dcmitype/"/>
    <ds:schemaRef ds:uri="http://purl.org/dc/elements/1.1/"/>
    <ds:schemaRef ds:uri="http://www.w3.org/XML/1998/namespace"/>
    <ds:schemaRef ds:uri="http://schemas.microsoft.com/office/2006/documentManagement/types"/>
    <ds:schemaRef ds:uri="http://schemas.openxmlformats.org/package/2006/metadata/core-properties"/>
    <ds:schemaRef ds:uri="http://schemas.microsoft.com/sharepoint/v3"/>
    <ds:schemaRef ds:uri="http://purl.org/dc/terms/"/>
  </ds:schemaRefs>
</ds:datastoreItem>
</file>

<file path=docProps/app.xml><?xml version="1.0" encoding="utf-8"?>
<Properties xmlns="http://schemas.openxmlformats.org/officeDocument/2006/extended-properties" xmlns:vt="http://schemas.openxmlformats.org/officeDocument/2006/docPropsVTypes">
  <Template>HP_PPT_Standard_16x9_EN</Template>
  <TotalTime>897</TotalTime>
  <Words>626</Words>
  <Application>Microsoft Macintosh PowerPoint</Application>
  <PresentationFormat>Custom</PresentationFormat>
  <Paragraphs>135</Paragraphs>
  <Slides>25</Slides>
  <Notes>12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HP Standard 16x9</vt:lpstr>
      <vt:lpstr>Android Course Day 1</vt:lpstr>
      <vt:lpstr>Introduction</vt:lpstr>
      <vt:lpstr>Course Agenda</vt:lpstr>
      <vt:lpstr>Development Environment and Tools</vt:lpstr>
      <vt:lpstr>Android project structure</vt:lpstr>
      <vt:lpstr>Android project structure</vt:lpstr>
      <vt:lpstr>Android project structure</vt:lpstr>
      <vt:lpstr>Activity</vt:lpstr>
      <vt:lpstr>Activity - onCreate</vt:lpstr>
      <vt:lpstr>Activity Lifecycle</vt:lpstr>
      <vt:lpstr>Activity Lifecycle</vt:lpstr>
      <vt:lpstr>Activity Lifecycle</vt:lpstr>
      <vt:lpstr>Activity Lifecycle</vt:lpstr>
      <vt:lpstr>Configuration Changed</vt:lpstr>
      <vt:lpstr>Practice: Create and run new project on genymotion</vt:lpstr>
      <vt:lpstr>Main Activity</vt:lpstr>
      <vt:lpstr>Layout Interaction</vt:lpstr>
      <vt:lpstr>Layout Interaction</vt:lpstr>
      <vt:lpstr>Action Bar</vt:lpstr>
      <vt:lpstr>Action Bar – Adding Action Items</vt:lpstr>
      <vt:lpstr>Action Bar – Handling clicks</vt:lpstr>
      <vt:lpstr>Resources</vt:lpstr>
      <vt:lpstr>Practice: Create simple textview clock</vt:lpstr>
      <vt:lpstr>Practice: Count activity visible time</vt:lpstr>
      <vt:lpstr>Thank you</vt:lpstr>
    </vt:vector>
  </TitlesOfParts>
  <Company>Hewlett 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creator>COSSIO, LUCIO</dc:creator>
  <cp:lastModifiedBy>Livepaper</cp:lastModifiedBy>
  <cp:revision>80</cp:revision>
  <dcterms:created xsi:type="dcterms:W3CDTF">2014-10-06T13:54:18Z</dcterms:created>
  <dcterms:modified xsi:type="dcterms:W3CDTF">2014-11-10T17:08:03Z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2839718</vt:lpwstr>
  </property>
  <property fmtid="{D5CDD505-2E9C-101B-9397-08002B2CF9AE}" pid="3" name="NXPowerLiteSettings">
    <vt:lpwstr>F900050004A000</vt:lpwstr>
  </property>
  <property fmtid="{D5CDD505-2E9C-101B-9397-08002B2CF9AE}" pid="4" name="NXPowerLiteVersion">
    <vt:lpwstr>D6.0.7</vt:lpwstr>
  </property>
</Properties>
</file>