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80" r:id="rId23"/>
    <p:sldId id="281" r:id="rId24"/>
    <p:sldId id="283" r:id="rId25"/>
    <p:sldId id="284" r:id="rId26"/>
    <p:sldId id="278" r:id="rId27"/>
    <p:sldId id="279" r:id="rId28"/>
    <p:sldId id="282" r:id="rId29"/>
    <p:sldId id="285" r:id="rId30"/>
    <p:sldId id="286" r:id="rId31"/>
    <p:sldId id="275" r:id="rId32"/>
  </p:sldIdLst>
  <p:sldSz cx="12179300" cy="6858000"/>
  <p:notesSz cx="6858000" cy="9144000"/>
  <p:defaultTextStyle>
    <a:lvl1pPr>
      <a:defRPr>
        <a:latin typeface="HP Simplified"/>
        <a:ea typeface="HP Simplified"/>
        <a:cs typeface="HP Simplified"/>
        <a:sym typeface="HP Simplified"/>
      </a:defRPr>
    </a:lvl1pPr>
    <a:lvl2pPr indent="457200">
      <a:defRPr>
        <a:latin typeface="HP Simplified"/>
        <a:ea typeface="HP Simplified"/>
        <a:cs typeface="HP Simplified"/>
        <a:sym typeface="HP Simplified"/>
      </a:defRPr>
    </a:lvl2pPr>
    <a:lvl3pPr indent="914400">
      <a:defRPr>
        <a:latin typeface="HP Simplified"/>
        <a:ea typeface="HP Simplified"/>
        <a:cs typeface="HP Simplified"/>
        <a:sym typeface="HP Simplified"/>
      </a:defRPr>
    </a:lvl3pPr>
    <a:lvl4pPr indent="1371600">
      <a:defRPr>
        <a:latin typeface="HP Simplified"/>
        <a:ea typeface="HP Simplified"/>
        <a:cs typeface="HP Simplified"/>
        <a:sym typeface="HP Simplified"/>
      </a:defRPr>
    </a:lvl4pPr>
    <a:lvl5pPr indent="1828800">
      <a:defRPr>
        <a:latin typeface="HP Simplified"/>
        <a:ea typeface="HP Simplified"/>
        <a:cs typeface="HP Simplified"/>
        <a:sym typeface="HP Simplified"/>
      </a:defRPr>
    </a:lvl5pPr>
    <a:lvl6pPr indent="2286000">
      <a:defRPr>
        <a:latin typeface="HP Simplified"/>
        <a:ea typeface="HP Simplified"/>
        <a:cs typeface="HP Simplified"/>
        <a:sym typeface="HP Simplified"/>
      </a:defRPr>
    </a:lvl6pPr>
    <a:lvl7pPr indent="2743200">
      <a:defRPr>
        <a:latin typeface="HP Simplified"/>
        <a:ea typeface="HP Simplified"/>
        <a:cs typeface="HP Simplified"/>
        <a:sym typeface="HP Simplified"/>
      </a:defRPr>
    </a:lvl7pPr>
    <a:lvl8pPr indent="3200400">
      <a:defRPr>
        <a:latin typeface="HP Simplified"/>
        <a:ea typeface="HP Simplified"/>
        <a:cs typeface="HP Simplified"/>
        <a:sym typeface="HP Simplified"/>
      </a:defRPr>
    </a:lvl8pPr>
    <a:lvl9pPr indent="3657600">
      <a:defRPr>
        <a:latin typeface="HP Simplified"/>
        <a:ea typeface="HP Simplified"/>
        <a:cs typeface="HP Simplified"/>
        <a:sym typeface="HP Simplified"/>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P Simplified"/>
          <a:ea typeface="HP Simplified"/>
          <a:cs typeface="HP Simplified"/>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CF0"/>
          </a:solidFill>
        </a:fill>
      </a:tcStyle>
    </a:wholeTbl>
    <a:band2H>
      <a:tcTxStyle/>
      <a:tcStyle>
        <a:tcBdr/>
        <a:fill>
          <a:solidFill>
            <a:srgbClr val="E6EEF7"/>
          </a:solidFill>
        </a:fill>
      </a:tcStyle>
    </a:band2H>
    <a:firstCol>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96D6"/>
          </a:solidFill>
        </a:fill>
      </a:tcStyle>
    </a:firstCol>
    <a:lastRow>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96D6"/>
          </a:solidFill>
        </a:fill>
      </a:tcStyle>
    </a:lastRow>
    <a:firstRow>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96D6"/>
          </a:solidFill>
        </a:fill>
      </a:tcStyle>
    </a:firstRow>
  </a:tblStyle>
  <a:tblStyle styleId="{C7B018BB-80A7-4F77-B60F-C8B233D01FF8}" styleName="">
    <a:tblBg/>
    <a:wholeTbl>
      <a:tcTxStyle b="on" i="on">
        <a:font>
          <a:latin typeface="HP Simplified"/>
          <a:ea typeface="HP Simplified"/>
          <a:cs typeface="HP Simplified"/>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9D9DA"/>
          </a:solidFill>
        </a:fill>
      </a:tcStyle>
    </a:wholeTbl>
    <a:band2H>
      <a:tcTxStyle/>
      <a:tcStyle>
        <a:tcBdr/>
        <a:fill>
          <a:solidFill>
            <a:srgbClr val="EDEDED"/>
          </a:solidFill>
        </a:fill>
      </a:tcStyle>
    </a:band2H>
    <a:firstCol>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7898B"/>
          </a:solidFill>
        </a:fill>
      </a:tcStyle>
    </a:firstCol>
    <a:lastRow>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7898B"/>
          </a:solidFill>
        </a:fill>
      </a:tcStyle>
    </a:lastRow>
    <a:firstRow>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7898B"/>
          </a:solidFill>
        </a:fill>
      </a:tcStyle>
    </a:firstRow>
  </a:tblStyle>
  <a:tblStyle styleId="{EEE7283C-3CF3-47DC-8721-378D4A62B228}" styleName="">
    <a:tblBg/>
    <a:wholeTbl>
      <a:tcTxStyle b="on" i="on">
        <a:font>
          <a:latin typeface="HP Simplified"/>
          <a:ea typeface="HP Simplified"/>
          <a:cs typeface="HP Simplified"/>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6E6E7"/>
          </a:solidFill>
        </a:fill>
      </a:tcStyle>
    </a:wholeTbl>
    <a:band2H>
      <a:tcTxStyle/>
      <a:tcStyle>
        <a:tcBdr/>
        <a:fill>
          <a:solidFill>
            <a:srgbClr val="F3F3F3"/>
          </a:solidFill>
        </a:fill>
      </a:tcStyle>
    </a:band2H>
    <a:firstCol>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9B8BB"/>
          </a:solidFill>
        </a:fill>
      </a:tcStyle>
    </a:firstCol>
    <a:lastRow>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9B8BB"/>
          </a:solidFill>
        </a:fill>
      </a:tcStyle>
    </a:lastRow>
    <a:firstRow>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9B8BB"/>
          </a:solidFill>
        </a:fill>
      </a:tcStyle>
    </a:firstRow>
  </a:tblStyle>
  <a:tblStyle styleId="{CF821DB8-F4EB-4A41-A1BA-3FCAFE7338EE}" styleName="">
    <a:tblBg/>
    <a:wholeTbl>
      <a:tcTxStyle b="on" i="on">
        <a:font>
          <a:latin typeface="HP Simplified"/>
          <a:ea typeface="HP Simplified"/>
          <a:cs typeface="HP Simplifie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HP Simplified"/>
          <a:ea typeface="HP Simplified"/>
          <a:cs typeface="HP Simplifi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96D6"/>
          </a:solidFill>
        </a:fill>
      </a:tcStyle>
    </a:firstCol>
    <a:lastRow>
      <a:tcTxStyle b="on" i="on">
        <a:font>
          <a:latin typeface="HP Simplified"/>
          <a:ea typeface="HP Simplified"/>
          <a:cs typeface="HP Simplified"/>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P Simplified"/>
          <a:ea typeface="HP Simplified"/>
          <a:cs typeface="HP Simplified"/>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96D6"/>
          </a:solidFill>
        </a:fill>
      </a:tcStyle>
    </a:firstRow>
  </a:tblStyle>
  <a:tblStyle styleId="{33BA23B1-9221-436E-865A-0063620EA4FD}" styleName="">
    <a:tblBg/>
    <a:wholeTbl>
      <a:tcTxStyle b="on" i="on">
        <a:font>
          <a:latin typeface="HP Simplified"/>
          <a:ea typeface="HP Simplified"/>
          <a:cs typeface="HP Simplified"/>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P Simplified"/>
          <a:ea typeface="HP Simplified"/>
          <a:cs typeface="HP Simplifie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P Simplified"/>
          <a:ea typeface="HP Simplified"/>
          <a:cs typeface="HP Simplified"/>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HP Simplified"/>
          <a:ea typeface="HP Simplified"/>
          <a:cs typeface="HP Simplified"/>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P Simplified"/>
          <a:ea typeface="HP Simplified"/>
          <a:cs typeface="HP Simplified"/>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P Simplified"/>
          <a:ea typeface="HP Simplified"/>
          <a:cs typeface="HP Simplified"/>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36" y="-1936"/>
      </p:cViewPr>
      <p:guideLst>
        <p:guide orient="horz" pos="2160"/>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79362561"/>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Book"/>
      </a:defRPr>
    </a:lvl1pPr>
    <a:lvl2pPr indent="228600" defTabSz="457200">
      <a:lnSpc>
        <a:spcPct val="125000"/>
      </a:lnSpc>
      <a:defRPr sz="2400">
        <a:latin typeface="+mn-lt"/>
        <a:ea typeface="+mn-ea"/>
        <a:cs typeface="+mn-cs"/>
        <a:sym typeface="Avenir Book"/>
      </a:defRPr>
    </a:lvl2pPr>
    <a:lvl3pPr indent="457200" defTabSz="457200">
      <a:lnSpc>
        <a:spcPct val="125000"/>
      </a:lnSpc>
      <a:defRPr sz="2400">
        <a:latin typeface="+mn-lt"/>
        <a:ea typeface="+mn-ea"/>
        <a:cs typeface="+mn-cs"/>
        <a:sym typeface="Avenir Book"/>
      </a:defRPr>
    </a:lvl3pPr>
    <a:lvl4pPr indent="685800" defTabSz="457200">
      <a:lnSpc>
        <a:spcPct val="125000"/>
      </a:lnSpc>
      <a:defRPr sz="2400">
        <a:latin typeface="+mn-lt"/>
        <a:ea typeface="+mn-ea"/>
        <a:cs typeface="+mn-cs"/>
        <a:sym typeface="Avenir Book"/>
      </a:defRPr>
    </a:lvl4pPr>
    <a:lvl5pPr indent="914400" defTabSz="457200">
      <a:lnSpc>
        <a:spcPct val="125000"/>
      </a:lnSpc>
      <a:defRPr sz="2400">
        <a:latin typeface="+mn-lt"/>
        <a:ea typeface="+mn-ea"/>
        <a:cs typeface="+mn-cs"/>
        <a:sym typeface="Avenir Book"/>
      </a:defRPr>
    </a:lvl5pPr>
    <a:lvl6pPr indent="1143000" defTabSz="457200">
      <a:lnSpc>
        <a:spcPct val="125000"/>
      </a:lnSpc>
      <a:defRPr sz="2400">
        <a:latin typeface="+mn-lt"/>
        <a:ea typeface="+mn-ea"/>
        <a:cs typeface="+mn-cs"/>
        <a:sym typeface="Avenir Book"/>
      </a:defRPr>
    </a:lvl6pPr>
    <a:lvl7pPr indent="1371600" defTabSz="457200">
      <a:lnSpc>
        <a:spcPct val="125000"/>
      </a:lnSpc>
      <a:defRPr sz="2400">
        <a:latin typeface="+mn-lt"/>
        <a:ea typeface="+mn-ea"/>
        <a:cs typeface="+mn-cs"/>
        <a:sym typeface="Avenir Book"/>
      </a:defRPr>
    </a:lvl7pPr>
    <a:lvl8pPr indent="1600200" defTabSz="457200">
      <a:lnSpc>
        <a:spcPct val="125000"/>
      </a:lnSpc>
      <a:defRPr sz="2400">
        <a:latin typeface="+mn-lt"/>
        <a:ea typeface="+mn-ea"/>
        <a:cs typeface="+mn-cs"/>
        <a:sym typeface="Avenir Book"/>
      </a:defRPr>
    </a:lvl8pPr>
    <a:lvl9pPr indent="1828800" defTabSz="457200">
      <a:lnSpc>
        <a:spcPct val="125000"/>
      </a:lnSpc>
      <a:defRPr sz="2400">
        <a:latin typeface="+mn-lt"/>
        <a:ea typeface="+mn-ea"/>
        <a:cs typeface="+mn-cs"/>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8" name="Shape 8"/>
          <p:cNvSpPr/>
          <p:nvPr/>
        </p:nvSpPr>
        <p:spPr>
          <a:xfrm>
            <a:off x="609441" y="6570980"/>
            <a:ext cx="660228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defTabSz="457200">
              <a:defRPr sz="700">
                <a:solidFill>
                  <a:srgbClr val="A8B2B2"/>
                </a:solidFill>
              </a:defRPr>
            </a:lvl1pPr>
          </a:lstStyle>
          <a:p>
            <a:pPr lvl="0">
              <a:defRPr sz="1800">
                <a:solidFill>
                  <a:srgbClr val="000000"/>
                </a:solidFill>
              </a:defRPr>
            </a:pPr>
            <a:r>
              <a:rPr sz="700">
                <a:solidFill>
                  <a:srgbClr val="A8B2B2"/>
                </a:solidFill>
              </a:rPr>
              <a:t>© Copyright 2014 Hewlett-Packard Development Company, L.P.  The information contained herein is subject to change without notice.</a:t>
            </a:r>
          </a:p>
        </p:txBody>
      </p:sp>
      <p:sp>
        <p:nvSpPr>
          <p:cNvPr id="9" name="Shape 9"/>
          <p:cNvSpPr>
            <a:spLocks noGrp="1"/>
          </p:cNvSpPr>
          <p:nvPr>
            <p:ph type="title"/>
          </p:nvPr>
        </p:nvSpPr>
        <p:spPr>
          <a:xfrm>
            <a:off x="609440" y="1049020"/>
            <a:ext cx="9141620" cy="3268980"/>
          </a:xfrm>
          <a:prstGeom prst="rect">
            <a:avLst/>
          </a:prstGeom>
        </p:spPr>
        <p:txBody>
          <a:bodyPr/>
          <a:lstStyle>
            <a:lvl1pPr>
              <a:defRPr sz="5000" spc="-100"/>
            </a:lvl1pPr>
          </a:lstStyle>
          <a:p>
            <a:pPr lvl="0">
              <a:defRPr sz="1800" b="0" spc="0"/>
            </a:pPr>
            <a:r>
              <a:rPr sz="5000" b="1" spc="-100"/>
              <a:t>Title Text</a:t>
            </a:r>
          </a:p>
        </p:txBody>
      </p:sp>
      <p:sp>
        <p:nvSpPr>
          <p:cNvPr id="10" name="Shape 10"/>
          <p:cNvSpPr>
            <a:spLocks noGrp="1"/>
          </p:cNvSpPr>
          <p:nvPr>
            <p:ph type="body" idx="1"/>
          </p:nvPr>
        </p:nvSpPr>
        <p:spPr>
          <a:xfrm>
            <a:off x="609440" y="4419600"/>
            <a:ext cx="9141620" cy="2438400"/>
          </a:xfrm>
          <a:prstGeom prst="rect">
            <a:avLst/>
          </a:prstGeom>
        </p:spPr>
        <p:txBody>
          <a:bodyPr>
            <a:noAutofit/>
          </a:bodyPr>
          <a:lstStyle>
            <a:lvl1pPr marL="0" indent="0">
              <a:spcBef>
                <a:spcPts val="600"/>
              </a:spcBef>
              <a:buSzTx/>
              <a:buFontTx/>
              <a:buNone/>
            </a:lvl1pPr>
            <a:lvl2pPr marL="0" indent="457200">
              <a:spcBef>
                <a:spcPts val="600"/>
              </a:spcBef>
              <a:buSzTx/>
              <a:buFontTx/>
              <a:buNone/>
            </a:lvl2pPr>
            <a:lvl3pPr marL="0" indent="914400">
              <a:spcBef>
                <a:spcPts val="600"/>
              </a:spcBef>
              <a:buSzTx/>
              <a:buFontTx/>
              <a:buNone/>
            </a:lvl3pPr>
            <a:lvl4pPr marL="0" indent="1371600">
              <a:spcBef>
                <a:spcPts val="600"/>
              </a:spcBef>
              <a:buSzTx/>
              <a:buFontTx/>
              <a:buNone/>
            </a:lvl4pPr>
            <a:lvl5pPr marL="0" indent="1828800">
              <a:spcBef>
                <a:spcPts val="600"/>
              </a:spcBef>
              <a:buSzTx/>
              <a:buFontTx/>
              <a:buNone/>
            </a:lvl5pPr>
          </a:lstStyle>
          <a:p>
            <a:pPr lvl="0"/>
            <a:r>
              <a:t>Body Level One</a:t>
            </a:r>
          </a:p>
          <a:p>
            <a:pPr lvl="1"/>
            <a:r>
              <a:t>Body Level Two</a:t>
            </a:r>
          </a:p>
          <a:p>
            <a:pPr lvl="2"/>
            <a:r>
              <a:t>Body Level Three</a:t>
            </a:r>
          </a:p>
          <a:p>
            <a:pPr lvl="3"/>
            <a:r>
              <a:t>Body Level Four</a:t>
            </a:r>
          </a:p>
          <a:p>
            <a:pPr lvl="4"/>
            <a:r>
              <a:t>Body Level Five</a:t>
            </a:r>
          </a:p>
        </p:txBody>
      </p:sp>
      <p:sp>
        <p:nvSpPr>
          <p:cNvPr id="11" name="Shape 11"/>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2" name="Shape 12"/>
          <p:cNvSpPr/>
          <p:nvPr/>
        </p:nvSpPr>
        <p:spPr>
          <a:xfrm>
            <a:off x="9925747" y="377224"/>
            <a:ext cx="1883665" cy="188366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700" y="21600"/>
                  <a:pt x="10587" y="21600"/>
                  <a:pt x="10475" y="21600"/>
                </a:cubicBezTo>
                <a:cubicBezTo>
                  <a:pt x="12687" y="15538"/>
                  <a:pt x="12687" y="15538"/>
                  <a:pt x="12687" y="15538"/>
                </a:cubicBezTo>
                <a:cubicBezTo>
                  <a:pt x="15725" y="15538"/>
                  <a:pt x="15725" y="15538"/>
                  <a:pt x="15725" y="15538"/>
                </a:cubicBezTo>
                <a:cubicBezTo>
                  <a:pt x="16263" y="15538"/>
                  <a:pt x="16838" y="15125"/>
                  <a:pt x="17025" y="14625"/>
                </a:cubicBezTo>
                <a:cubicBezTo>
                  <a:pt x="19425" y="8038"/>
                  <a:pt x="19425" y="8038"/>
                  <a:pt x="19425" y="8038"/>
                </a:cubicBezTo>
                <a:cubicBezTo>
                  <a:pt x="19812" y="6963"/>
                  <a:pt x="19200" y="6087"/>
                  <a:pt x="18050" y="6087"/>
                </a:cubicBezTo>
                <a:cubicBezTo>
                  <a:pt x="13837" y="6087"/>
                  <a:pt x="13837" y="6087"/>
                  <a:pt x="13837" y="6087"/>
                </a:cubicBezTo>
                <a:cubicBezTo>
                  <a:pt x="10300" y="15800"/>
                  <a:pt x="10300" y="15800"/>
                  <a:pt x="10300" y="15800"/>
                </a:cubicBezTo>
                <a:cubicBezTo>
                  <a:pt x="10300" y="15800"/>
                  <a:pt x="10300" y="15800"/>
                  <a:pt x="10300" y="15800"/>
                </a:cubicBezTo>
                <a:cubicBezTo>
                  <a:pt x="8300" y="21312"/>
                  <a:pt x="8300" y="21312"/>
                  <a:pt x="8300" y="21312"/>
                </a:cubicBezTo>
                <a:cubicBezTo>
                  <a:pt x="3538" y="20175"/>
                  <a:pt x="0" y="15900"/>
                  <a:pt x="0" y="10800"/>
                </a:cubicBezTo>
                <a:cubicBezTo>
                  <a:pt x="0" y="5850"/>
                  <a:pt x="3338" y="1675"/>
                  <a:pt x="7887" y="400"/>
                </a:cubicBezTo>
                <a:cubicBezTo>
                  <a:pt x="5813" y="6087"/>
                  <a:pt x="5813" y="6087"/>
                  <a:pt x="5813" y="6087"/>
                </a:cubicBezTo>
                <a:cubicBezTo>
                  <a:pt x="5813" y="6087"/>
                  <a:pt x="5813" y="6087"/>
                  <a:pt x="5813" y="6087"/>
                </a:cubicBezTo>
                <a:cubicBezTo>
                  <a:pt x="2375" y="15538"/>
                  <a:pt x="2375" y="15538"/>
                  <a:pt x="2375" y="15538"/>
                </a:cubicBezTo>
                <a:cubicBezTo>
                  <a:pt x="4663" y="15538"/>
                  <a:pt x="4663" y="15538"/>
                  <a:pt x="4663" y="15538"/>
                </a:cubicBezTo>
                <a:cubicBezTo>
                  <a:pt x="7588" y="7500"/>
                  <a:pt x="7588" y="7500"/>
                  <a:pt x="7588" y="7500"/>
                </a:cubicBezTo>
                <a:cubicBezTo>
                  <a:pt x="9312" y="7500"/>
                  <a:pt x="9312" y="7500"/>
                  <a:pt x="9312" y="7500"/>
                </a:cubicBezTo>
                <a:cubicBezTo>
                  <a:pt x="6388" y="15538"/>
                  <a:pt x="6388" y="15538"/>
                  <a:pt x="6388" y="15538"/>
                </a:cubicBezTo>
                <a:cubicBezTo>
                  <a:pt x="8675" y="15538"/>
                  <a:pt x="8675" y="15538"/>
                  <a:pt x="8675" y="15538"/>
                </a:cubicBezTo>
                <a:cubicBezTo>
                  <a:pt x="11400" y="8038"/>
                  <a:pt x="11400" y="8038"/>
                  <a:pt x="11400" y="8038"/>
                </a:cubicBezTo>
                <a:cubicBezTo>
                  <a:pt x="11787" y="6963"/>
                  <a:pt x="11175" y="6087"/>
                  <a:pt x="10025" y="6087"/>
                </a:cubicBezTo>
                <a:cubicBezTo>
                  <a:pt x="8113" y="6087"/>
                  <a:pt x="8113" y="6087"/>
                  <a:pt x="8113" y="6087"/>
                </a:cubicBezTo>
                <a:cubicBezTo>
                  <a:pt x="10312" y="13"/>
                  <a:pt x="10312" y="13"/>
                  <a:pt x="10312" y="13"/>
                </a:cubicBezTo>
                <a:cubicBezTo>
                  <a:pt x="10475" y="13"/>
                  <a:pt x="10638" y="0"/>
                  <a:pt x="10800" y="0"/>
                </a:cubicBezTo>
                <a:cubicBezTo>
                  <a:pt x="16763" y="0"/>
                  <a:pt x="21600" y="4838"/>
                  <a:pt x="21600" y="10800"/>
                </a:cubicBezTo>
                <a:cubicBezTo>
                  <a:pt x="21600" y="16763"/>
                  <a:pt x="16763" y="21600"/>
                  <a:pt x="10800" y="21600"/>
                </a:cubicBezTo>
                <a:close/>
                <a:moveTo>
                  <a:pt x="17338" y="7500"/>
                </a:moveTo>
                <a:cubicBezTo>
                  <a:pt x="15613" y="7500"/>
                  <a:pt x="15613" y="7500"/>
                  <a:pt x="15613" y="7500"/>
                </a:cubicBezTo>
                <a:cubicBezTo>
                  <a:pt x="13212" y="14112"/>
                  <a:pt x="13212" y="14112"/>
                  <a:pt x="13212" y="14112"/>
                </a:cubicBezTo>
                <a:cubicBezTo>
                  <a:pt x="14925" y="14112"/>
                  <a:pt x="14925" y="14112"/>
                  <a:pt x="14925" y="14112"/>
                </a:cubicBezTo>
                <a:lnTo>
                  <a:pt x="17338" y="7500"/>
                </a:lnTo>
                <a:close/>
              </a:path>
            </a:pathLst>
          </a:custGeom>
          <a:solidFill>
            <a:srgbClr val="0096D6"/>
          </a:solidFill>
          <a:ln w="12700">
            <a:miter lim="400000"/>
          </a:ln>
        </p:spPr>
        <p:txBody>
          <a:bodyPr lIns="0" tIns="0" rIns="0" bIns="0"/>
          <a:lstStyle/>
          <a:p>
            <a:pPr lvl="0"/>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Graphical Section Header 5">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4" name="Shape 44"/>
          <p:cNvSpPr>
            <a:spLocks noGrp="1"/>
          </p:cNvSpPr>
          <p:nvPr>
            <p:ph type="title"/>
          </p:nvPr>
        </p:nvSpPr>
        <p:spPr>
          <a:xfrm>
            <a:off x="609440" y="304800"/>
            <a:ext cx="9141620" cy="1828800"/>
          </a:xfrm>
          <a:prstGeom prst="rect">
            <a:avLst/>
          </a:prstGeom>
        </p:spPr>
        <p:txBody>
          <a:bodyPr anchor="t"/>
          <a:lstStyle>
            <a:lvl1pPr>
              <a:defRPr sz="4400" spc="-100">
                <a:solidFill>
                  <a:srgbClr val="FFFFFF"/>
                </a:solidFill>
              </a:defRPr>
            </a:lvl1pPr>
          </a:lstStyle>
          <a:p>
            <a:pPr lvl="0">
              <a:defRPr sz="1800" b="0" spc="0">
                <a:solidFill>
                  <a:srgbClr val="000000"/>
                </a:solidFill>
              </a:defRPr>
            </a:pPr>
            <a:r>
              <a:rPr sz="4400" b="1" spc="-100">
                <a:solidFill>
                  <a:srgbClr val="FFFFFF"/>
                </a:solidFill>
              </a:rPr>
              <a:t>Title Text</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p:bg>
      <p:bgPr>
        <a:solidFill>
          <a:srgbClr val="0096D6"/>
        </a:solidFill>
        <a:effectLst/>
      </p:bgPr>
    </p:bg>
    <p:spTree>
      <p:nvGrpSpPr>
        <p:cNvPr id="1" name=""/>
        <p:cNvGrpSpPr/>
        <p:nvPr/>
      </p:nvGrpSpPr>
      <p:grpSpPr>
        <a:xfrm>
          <a:off x="0" y="0"/>
          <a:ext cx="0" cy="0"/>
          <a:chOff x="0" y="0"/>
          <a:chExt cx="0" cy="0"/>
        </a:xfrm>
      </p:grpSpPr>
      <p:sp>
        <p:nvSpPr>
          <p:cNvPr id="46" name="Shape 46"/>
          <p:cNvSpPr/>
          <p:nvPr/>
        </p:nvSpPr>
        <p:spPr>
          <a:xfrm>
            <a:off x="11586739" y="6321202"/>
            <a:ext cx="356617" cy="35661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700" y="21600"/>
                  <a:pt x="10588" y="21600"/>
                  <a:pt x="10475" y="21600"/>
                </a:cubicBezTo>
                <a:cubicBezTo>
                  <a:pt x="12687" y="15537"/>
                  <a:pt x="12687" y="15537"/>
                  <a:pt x="12687" y="15537"/>
                </a:cubicBezTo>
                <a:cubicBezTo>
                  <a:pt x="15725" y="15537"/>
                  <a:pt x="15725" y="15537"/>
                  <a:pt x="15725" y="15537"/>
                </a:cubicBezTo>
                <a:cubicBezTo>
                  <a:pt x="16263" y="15537"/>
                  <a:pt x="16838" y="15125"/>
                  <a:pt x="17025" y="14625"/>
                </a:cubicBezTo>
                <a:cubicBezTo>
                  <a:pt x="19425" y="8038"/>
                  <a:pt x="19425" y="8038"/>
                  <a:pt x="19425" y="8038"/>
                </a:cubicBezTo>
                <a:cubicBezTo>
                  <a:pt x="19813" y="6963"/>
                  <a:pt x="19200" y="6088"/>
                  <a:pt x="18050" y="6088"/>
                </a:cubicBezTo>
                <a:cubicBezTo>
                  <a:pt x="13838" y="6088"/>
                  <a:pt x="13838" y="6088"/>
                  <a:pt x="13838" y="6088"/>
                </a:cubicBezTo>
                <a:cubicBezTo>
                  <a:pt x="10300" y="15800"/>
                  <a:pt x="10300" y="15800"/>
                  <a:pt x="10300" y="15800"/>
                </a:cubicBezTo>
                <a:cubicBezTo>
                  <a:pt x="10300" y="15800"/>
                  <a:pt x="10300" y="15800"/>
                  <a:pt x="10300" y="15800"/>
                </a:cubicBezTo>
                <a:cubicBezTo>
                  <a:pt x="8300" y="21313"/>
                  <a:pt x="8300" y="21313"/>
                  <a:pt x="8300" y="21313"/>
                </a:cubicBezTo>
                <a:cubicBezTo>
                  <a:pt x="3538" y="20175"/>
                  <a:pt x="0" y="15900"/>
                  <a:pt x="0" y="10800"/>
                </a:cubicBezTo>
                <a:cubicBezTo>
                  <a:pt x="0" y="5850"/>
                  <a:pt x="3337" y="1675"/>
                  <a:pt x="7887" y="400"/>
                </a:cubicBezTo>
                <a:cubicBezTo>
                  <a:pt x="5813" y="6088"/>
                  <a:pt x="5813" y="6088"/>
                  <a:pt x="5813" y="6088"/>
                </a:cubicBezTo>
                <a:cubicBezTo>
                  <a:pt x="5813" y="6088"/>
                  <a:pt x="5813" y="6088"/>
                  <a:pt x="5813" y="6088"/>
                </a:cubicBezTo>
                <a:cubicBezTo>
                  <a:pt x="2375" y="15537"/>
                  <a:pt x="2375" y="15537"/>
                  <a:pt x="2375" y="15537"/>
                </a:cubicBezTo>
                <a:cubicBezTo>
                  <a:pt x="4663" y="15537"/>
                  <a:pt x="4663" y="15537"/>
                  <a:pt x="4663" y="15537"/>
                </a:cubicBezTo>
                <a:cubicBezTo>
                  <a:pt x="7588" y="7500"/>
                  <a:pt x="7588" y="7500"/>
                  <a:pt x="7588" y="7500"/>
                </a:cubicBezTo>
                <a:cubicBezTo>
                  <a:pt x="9312" y="7500"/>
                  <a:pt x="9312" y="7500"/>
                  <a:pt x="9312" y="7500"/>
                </a:cubicBezTo>
                <a:cubicBezTo>
                  <a:pt x="6388" y="15537"/>
                  <a:pt x="6388" y="15537"/>
                  <a:pt x="6388" y="15537"/>
                </a:cubicBezTo>
                <a:cubicBezTo>
                  <a:pt x="8675" y="15537"/>
                  <a:pt x="8675" y="15537"/>
                  <a:pt x="8675" y="15537"/>
                </a:cubicBezTo>
                <a:cubicBezTo>
                  <a:pt x="11400" y="8038"/>
                  <a:pt x="11400" y="8038"/>
                  <a:pt x="11400" y="8038"/>
                </a:cubicBezTo>
                <a:cubicBezTo>
                  <a:pt x="11788" y="6963"/>
                  <a:pt x="11175" y="6088"/>
                  <a:pt x="10025" y="6088"/>
                </a:cubicBezTo>
                <a:cubicBezTo>
                  <a:pt x="8113" y="6088"/>
                  <a:pt x="8113" y="6088"/>
                  <a:pt x="8113" y="6088"/>
                </a:cubicBezTo>
                <a:cubicBezTo>
                  <a:pt x="10313" y="12"/>
                  <a:pt x="10313" y="12"/>
                  <a:pt x="10313" y="12"/>
                </a:cubicBezTo>
                <a:cubicBezTo>
                  <a:pt x="10475" y="12"/>
                  <a:pt x="10638" y="0"/>
                  <a:pt x="10800" y="0"/>
                </a:cubicBezTo>
                <a:cubicBezTo>
                  <a:pt x="16763" y="0"/>
                  <a:pt x="21600" y="4838"/>
                  <a:pt x="21600" y="10800"/>
                </a:cubicBezTo>
                <a:cubicBezTo>
                  <a:pt x="21600" y="16763"/>
                  <a:pt x="16763" y="21600"/>
                  <a:pt x="10800" y="21600"/>
                </a:cubicBezTo>
                <a:close/>
                <a:moveTo>
                  <a:pt x="17337" y="7500"/>
                </a:moveTo>
                <a:cubicBezTo>
                  <a:pt x="15612" y="7500"/>
                  <a:pt x="15612" y="7500"/>
                  <a:pt x="15612" y="7500"/>
                </a:cubicBezTo>
                <a:cubicBezTo>
                  <a:pt x="13213" y="14113"/>
                  <a:pt x="13213" y="14113"/>
                  <a:pt x="13213" y="14113"/>
                </a:cubicBezTo>
                <a:cubicBezTo>
                  <a:pt x="14925" y="14113"/>
                  <a:pt x="14925" y="14113"/>
                  <a:pt x="14925" y="14113"/>
                </a:cubicBezTo>
                <a:lnTo>
                  <a:pt x="17337" y="7500"/>
                </a:lnTo>
                <a:close/>
              </a:path>
            </a:pathLst>
          </a:custGeom>
          <a:solidFill>
            <a:srgbClr val="FFFFFF"/>
          </a:solidFill>
          <a:ln w="12700">
            <a:miter lim="400000"/>
          </a:ln>
        </p:spPr>
        <p:txBody>
          <a:bodyPr lIns="0" tIns="0" rIns="0" bIns="0"/>
          <a:lstStyle/>
          <a:p>
            <a:pPr lvl="0">
              <a:defRPr>
                <a:solidFill>
                  <a:srgbClr val="FFFFFF"/>
                </a:solidFill>
              </a:defRPr>
            </a:pPr>
            <a:endParaRPr/>
          </a:p>
        </p:txBody>
      </p:sp>
      <p:sp>
        <p:nvSpPr>
          <p:cNvPr id="47" name="Shape 47"/>
          <p:cNvSpPr/>
          <p:nvPr/>
        </p:nvSpPr>
        <p:spPr>
          <a:xfrm>
            <a:off x="609441" y="6570980"/>
            <a:ext cx="660228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defTabSz="457200">
              <a:defRPr sz="700">
                <a:solidFill>
                  <a:srgbClr val="FFFFFF"/>
                </a:solidFill>
              </a:defRPr>
            </a:lvl1pPr>
          </a:lstStyle>
          <a:p>
            <a:pPr lvl="0">
              <a:defRPr sz="1800">
                <a:solidFill>
                  <a:srgbClr val="000000"/>
                </a:solidFill>
              </a:defRPr>
            </a:pPr>
            <a:r>
              <a:rPr sz="700">
                <a:solidFill>
                  <a:srgbClr val="FFFFFF"/>
                </a:solidFill>
              </a:rPr>
              <a:t>© Copyright 2014 Hewlett-Packard Development Company, L.P.  The information contained herein is subject to change without notice.</a:t>
            </a:r>
          </a:p>
        </p:txBody>
      </p:sp>
      <p:sp>
        <p:nvSpPr>
          <p:cNvPr id="48" name="Shape 48"/>
          <p:cNvSpPr>
            <a:spLocks noGrp="1"/>
          </p:cNvSpPr>
          <p:nvPr>
            <p:ph type="title"/>
          </p:nvPr>
        </p:nvSpPr>
        <p:spPr>
          <a:xfrm>
            <a:off x="585121" y="304800"/>
            <a:ext cx="9141619" cy="4114800"/>
          </a:xfrm>
          <a:prstGeom prst="rect">
            <a:avLst/>
          </a:prstGeom>
        </p:spPr>
        <p:txBody>
          <a:bodyPr anchor="t"/>
          <a:lstStyle>
            <a:lvl1pPr marL="233363" indent="-233363">
              <a:defRPr sz="4400" spc="-100">
                <a:solidFill>
                  <a:srgbClr val="FFFFFF"/>
                </a:solidFill>
              </a:defRPr>
            </a:lvl1pPr>
          </a:lstStyle>
          <a:p>
            <a:pPr lvl="0">
              <a:defRPr sz="1800" b="0" spc="0">
                <a:solidFill>
                  <a:srgbClr val="000000"/>
                </a:solidFill>
              </a:defRPr>
            </a:pPr>
            <a:r>
              <a:rPr sz="4400" b="1" spc="-100">
                <a:solidFill>
                  <a:srgbClr val="FFFFFF"/>
                </a:solidFill>
              </a:rPr>
              <a:t>Title Text</a:t>
            </a:r>
          </a:p>
        </p:txBody>
      </p:sp>
      <p:sp>
        <p:nvSpPr>
          <p:cNvPr id="49" name="Shape 49"/>
          <p:cNvSpPr>
            <a:spLocks noGrp="1"/>
          </p:cNvSpPr>
          <p:nvPr>
            <p:ph type="body" idx="1"/>
          </p:nvPr>
        </p:nvSpPr>
        <p:spPr>
          <a:xfrm>
            <a:off x="609440" y="4419600"/>
            <a:ext cx="9141620" cy="2438400"/>
          </a:xfrm>
          <a:prstGeom prst="rect">
            <a:avLst/>
          </a:prstGeom>
        </p:spPr>
        <p:txBody>
          <a:bodyPr>
            <a:noAutofit/>
          </a:bodyPr>
          <a:lstStyle>
            <a:lvl1pPr marL="0" indent="0">
              <a:spcBef>
                <a:spcPts val="600"/>
              </a:spcBef>
              <a:buSzTx/>
              <a:buFontTx/>
              <a:buNone/>
              <a:defRPr>
                <a:solidFill>
                  <a:srgbClr val="FFFFFF"/>
                </a:solidFill>
              </a:defRPr>
            </a:lvl1pPr>
            <a:lvl2pPr marL="0" indent="457200">
              <a:spcBef>
                <a:spcPts val="600"/>
              </a:spcBef>
              <a:buSzTx/>
              <a:buFontTx/>
              <a:buNone/>
              <a:defRPr>
                <a:solidFill>
                  <a:srgbClr val="FFFFFF"/>
                </a:solidFill>
              </a:defRPr>
            </a:lvl2pPr>
            <a:lvl3pPr marL="0" indent="914400">
              <a:spcBef>
                <a:spcPts val="600"/>
              </a:spcBef>
              <a:buSzTx/>
              <a:buFontTx/>
              <a:buNone/>
              <a:defRPr>
                <a:solidFill>
                  <a:srgbClr val="FFFFFF"/>
                </a:solidFill>
              </a:defRPr>
            </a:lvl3pPr>
            <a:lvl4pPr marL="0" indent="1371600">
              <a:spcBef>
                <a:spcPts val="600"/>
              </a:spcBef>
              <a:buSzTx/>
              <a:buFontTx/>
              <a:buNone/>
              <a:defRPr>
                <a:solidFill>
                  <a:srgbClr val="FFFFFF"/>
                </a:solidFill>
              </a:defRPr>
            </a:lvl4pPr>
            <a:lvl5pPr marL="0" indent="1828800">
              <a:spcBef>
                <a:spcPts val="600"/>
              </a:spcBef>
              <a:buSzTx/>
              <a:buFontTx/>
              <a:buNone/>
              <a:defRPr>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0" name="Shape 50"/>
          <p:cNvSpPr>
            <a:spLocks noGrp="1"/>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52" name="Shape 52"/>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53" name="Shape 53"/>
          <p:cNvSpPr>
            <a:spLocks noGrp="1"/>
          </p:cNvSpPr>
          <p:nvPr>
            <p:ph type="body" idx="1"/>
          </p:nvPr>
        </p:nvSpPr>
        <p:spPr>
          <a:xfrm>
            <a:off x="609440" y="1295400"/>
            <a:ext cx="10969944" cy="5562601"/>
          </a:xfrm>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
        <p:nvSpPr>
          <p:cNvPr id="54" name="Shape 5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ubtitle and Content">
    <p:spTree>
      <p:nvGrpSpPr>
        <p:cNvPr id="1" name=""/>
        <p:cNvGrpSpPr/>
        <p:nvPr/>
      </p:nvGrpSpPr>
      <p:grpSpPr>
        <a:xfrm>
          <a:off x="0" y="0"/>
          <a:ext cx="0" cy="0"/>
          <a:chOff x="0" y="0"/>
          <a:chExt cx="0" cy="0"/>
        </a:xfrm>
      </p:grpSpPr>
      <p:sp>
        <p:nvSpPr>
          <p:cNvPr id="56" name="Shape 56"/>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57" name="Shape 57"/>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58" name="Shape 58"/>
          <p:cNvSpPr>
            <a:spLocks noGrp="1"/>
          </p:cNvSpPr>
          <p:nvPr>
            <p:ph type="body" idx="1"/>
          </p:nvPr>
        </p:nvSpPr>
        <p:spPr>
          <a:xfrm>
            <a:off x="609440" y="1133855"/>
            <a:ext cx="10969944" cy="1988822"/>
          </a:xfrm>
          <a:prstGeom prst="rect">
            <a:avLst/>
          </a:prstGeom>
        </p:spPr>
        <p:txBody>
          <a:bodyPr>
            <a:noAutofit/>
          </a:bodyPr>
          <a:lstStyle>
            <a:lvl1pPr marL="0" indent="0">
              <a:spcBef>
                <a:spcPts val="0"/>
              </a:spcBef>
              <a:buSzTx/>
              <a:buFontTx/>
              <a:buNone/>
              <a:defRPr>
                <a:solidFill>
                  <a:srgbClr val="0096D6"/>
                </a:solidFill>
              </a:defRPr>
            </a:lvl1pPr>
            <a:lvl2pPr marL="0" indent="0">
              <a:spcBef>
                <a:spcPts val="0"/>
              </a:spcBef>
              <a:buSzTx/>
              <a:buFontTx/>
              <a:buNone/>
              <a:defRPr>
                <a:solidFill>
                  <a:srgbClr val="0096D6"/>
                </a:solidFill>
              </a:defRPr>
            </a:lvl2pPr>
            <a:lvl3pPr marL="0" indent="0">
              <a:spcBef>
                <a:spcPts val="0"/>
              </a:spcBef>
              <a:buSzTx/>
              <a:buFontTx/>
              <a:buNone/>
              <a:defRPr>
                <a:solidFill>
                  <a:srgbClr val="0096D6"/>
                </a:solidFill>
              </a:defRPr>
            </a:lvl3pPr>
            <a:lvl4pPr marL="0" indent="0">
              <a:spcBef>
                <a:spcPts val="0"/>
              </a:spcBef>
              <a:buSzTx/>
              <a:buFontTx/>
              <a:buNone/>
              <a:defRPr>
                <a:solidFill>
                  <a:srgbClr val="0096D6"/>
                </a:solidFill>
              </a:defRPr>
            </a:lvl4pPr>
            <a:lvl5pPr marL="0" indent="0">
              <a:spcBef>
                <a:spcPts val="0"/>
              </a:spcBef>
              <a:buSzTx/>
              <a:buFontTx/>
              <a:buNone/>
              <a:defRPr>
                <a:solidFill>
                  <a:srgbClr val="0096D6"/>
                </a:solidFill>
              </a:defRPr>
            </a:lvl5pPr>
          </a:lstStyle>
          <a:p>
            <a:pPr lvl="0">
              <a:defRPr>
                <a:solidFill>
                  <a:srgbClr val="000000"/>
                </a:solidFill>
              </a:defRPr>
            </a:pPr>
            <a:r>
              <a:rPr>
                <a:solidFill>
                  <a:srgbClr val="0096D6"/>
                </a:solidFill>
              </a:rPr>
              <a:t>Body Level One</a:t>
            </a:r>
          </a:p>
          <a:p>
            <a:pPr lvl="1">
              <a:defRPr>
                <a:solidFill>
                  <a:srgbClr val="000000"/>
                </a:solidFill>
              </a:defRPr>
            </a:pPr>
            <a:r>
              <a:rPr>
                <a:solidFill>
                  <a:srgbClr val="0096D6"/>
                </a:solidFill>
              </a:rPr>
              <a:t>Body Level Two</a:t>
            </a:r>
          </a:p>
          <a:p>
            <a:pPr lvl="2">
              <a:defRPr>
                <a:solidFill>
                  <a:srgbClr val="000000"/>
                </a:solidFill>
              </a:defRPr>
            </a:pPr>
            <a:r>
              <a:rPr>
                <a:solidFill>
                  <a:srgbClr val="0096D6"/>
                </a:solidFill>
              </a:rPr>
              <a:t>Body Level Three</a:t>
            </a:r>
          </a:p>
          <a:p>
            <a:pPr lvl="3">
              <a:defRPr>
                <a:solidFill>
                  <a:srgbClr val="000000"/>
                </a:solidFill>
              </a:defRPr>
            </a:pPr>
            <a:r>
              <a:rPr>
                <a:solidFill>
                  <a:srgbClr val="0096D6"/>
                </a:solidFill>
              </a:rPr>
              <a:t>Body Level Four</a:t>
            </a:r>
          </a:p>
          <a:p>
            <a:pPr lvl="4">
              <a:defRPr>
                <a:solidFill>
                  <a:srgbClr val="000000"/>
                </a:solidFill>
              </a:defRPr>
            </a:pPr>
            <a:r>
              <a:rPr>
                <a:solidFill>
                  <a:srgbClr val="0096D6"/>
                </a:solidFill>
              </a:rPr>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Subtitle, Heading and Content">
    <p:spTree>
      <p:nvGrpSpPr>
        <p:cNvPr id="1" name=""/>
        <p:cNvGrpSpPr/>
        <p:nvPr/>
      </p:nvGrpSpPr>
      <p:grpSpPr>
        <a:xfrm>
          <a:off x="0" y="0"/>
          <a:ext cx="0" cy="0"/>
          <a:chOff x="0" y="0"/>
          <a:chExt cx="0" cy="0"/>
        </a:xfrm>
      </p:grpSpPr>
      <p:sp>
        <p:nvSpPr>
          <p:cNvPr id="60" name="Shape 60"/>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61" name="Shape 61"/>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62" name="Shape 62"/>
          <p:cNvSpPr>
            <a:spLocks noGrp="1"/>
          </p:cNvSpPr>
          <p:nvPr>
            <p:ph type="body" idx="1"/>
          </p:nvPr>
        </p:nvSpPr>
        <p:spPr>
          <a:xfrm>
            <a:off x="609440" y="1133855"/>
            <a:ext cx="10969944" cy="1988822"/>
          </a:xfrm>
          <a:prstGeom prst="rect">
            <a:avLst/>
          </a:prstGeom>
        </p:spPr>
        <p:txBody>
          <a:bodyPr>
            <a:noAutofit/>
          </a:bodyPr>
          <a:lstStyle>
            <a:lvl1pPr marL="0" indent="0">
              <a:spcBef>
                <a:spcPts val="0"/>
              </a:spcBef>
              <a:buSzTx/>
              <a:buFontTx/>
              <a:buNone/>
              <a:defRPr>
                <a:solidFill>
                  <a:srgbClr val="0096D6"/>
                </a:solidFill>
              </a:defRPr>
            </a:lvl1pPr>
            <a:lvl2pPr marL="0" indent="0">
              <a:spcBef>
                <a:spcPts val="0"/>
              </a:spcBef>
              <a:buSzTx/>
              <a:buFontTx/>
              <a:buNone/>
              <a:defRPr>
                <a:solidFill>
                  <a:srgbClr val="0096D6"/>
                </a:solidFill>
              </a:defRPr>
            </a:lvl2pPr>
            <a:lvl3pPr marL="0" indent="0">
              <a:spcBef>
                <a:spcPts val="0"/>
              </a:spcBef>
              <a:buSzTx/>
              <a:buFontTx/>
              <a:buNone/>
              <a:defRPr>
                <a:solidFill>
                  <a:srgbClr val="0096D6"/>
                </a:solidFill>
              </a:defRPr>
            </a:lvl3pPr>
            <a:lvl4pPr marL="0" indent="0">
              <a:spcBef>
                <a:spcPts val="0"/>
              </a:spcBef>
              <a:buSzTx/>
              <a:buFontTx/>
              <a:buNone/>
              <a:defRPr>
                <a:solidFill>
                  <a:srgbClr val="0096D6"/>
                </a:solidFill>
              </a:defRPr>
            </a:lvl4pPr>
            <a:lvl5pPr marL="0" indent="0">
              <a:spcBef>
                <a:spcPts val="0"/>
              </a:spcBef>
              <a:buSzTx/>
              <a:buFontTx/>
              <a:buNone/>
              <a:defRPr>
                <a:solidFill>
                  <a:srgbClr val="0096D6"/>
                </a:solidFill>
              </a:defRPr>
            </a:lvl5pPr>
          </a:lstStyle>
          <a:p>
            <a:pPr lvl="0">
              <a:defRPr>
                <a:solidFill>
                  <a:srgbClr val="000000"/>
                </a:solidFill>
              </a:defRPr>
            </a:pPr>
            <a:r>
              <a:rPr>
                <a:solidFill>
                  <a:srgbClr val="0096D6"/>
                </a:solidFill>
              </a:rPr>
              <a:t>Body Level One</a:t>
            </a:r>
          </a:p>
          <a:p>
            <a:pPr lvl="1">
              <a:defRPr>
                <a:solidFill>
                  <a:srgbClr val="000000"/>
                </a:solidFill>
              </a:defRPr>
            </a:pPr>
            <a:r>
              <a:rPr>
                <a:solidFill>
                  <a:srgbClr val="0096D6"/>
                </a:solidFill>
              </a:rPr>
              <a:t>Body Level Two</a:t>
            </a:r>
          </a:p>
          <a:p>
            <a:pPr lvl="2">
              <a:defRPr>
                <a:solidFill>
                  <a:srgbClr val="000000"/>
                </a:solidFill>
              </a:defRPr>
            </a:pPr>
            <a:r>
              <a:rPr>
                <a:solidFill>
                  <a:srgbClr val="0096D6"/>
                </a:solidFill>
              </a:rPr>
              <a:t>Body Level Three</a:t>
            </a:r>
          </a:p>
          <a:p>
            <a:pPr lvl="3">
              <a:defRPr>
                <a:solidFill>
                  <a:srgbClr val="000000"/>
                </a:solidFill>
              </a:defRPr>
            </a:pPr>
            <a:r>
              <a:rPr>
                <a:solidFill>
                  <a:srgbClr val="0096D6"/>
                </a:solidFill>
              </a:rPr>
              <a:t>Body Level Four</a:t>
            </a:r>
          </a:p>
          <a:p>
            <a:pPr lvl="4">
              <a:defRPr>
                <a:solidFill>
                  <a:srgbClr val="000000"/>
                </a:solidFill>
              </a:defRPr>
            </a:pPr>
            <a:r>
              <a:rPr>
                <a:solidFill>
                  <a:srgbClr val="0096D6"/>
                </a:solidFill>
              </a:rPr>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4" name="Shape 64"/>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65" name="Shape 6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Subtitle">
    <p:spTree>
      <p:nvGrpSpPr>
        <p:cNvPr id="1" name=""/>
        <p:cNvGrpSpPr/>
        <p:nvPr/>
      </p:nvGrpSpPr>
      <p:grpSpPr>
        <a:xfrm>
          <a:off x="0" y="0"/>
          <a:ext cx="0" cy="0"/>
          <a:chOff x="0" y="0"/>
          <a:chExt cx="0" cy="0"/>
        </a:xfrm>
      </p:grpSpPr>
      <p:sp>
        <p:nvSpPr>
          <p:cNvPr id="67" name="Shape 67"/>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68" name="Shape 68"/>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69" name="Shape 69"/>
          <p:cNvSpPr>
            <a:spLocks noGrp="1"/>
          </p:cNvSpPr>
          <p:nvPr>
            <p:ph type="body" idx="1"/>
          </p:nvPr>
        </p:nvSpPr>
        <p:spPr>
          <a:xfrm>
            <a:off x="609440" y="1133855"/>
            <a:ext cx="10969944" cy="1975076"/>
          </a:xfrm>
          <a:prstGeom prst="rect">
            <a:avLst/>
          </a:prstGeom>
        </p:spPr>
        <p:txBody>
          <a:bodyPr>
            <a:noAutofit/>
          </a:bodyPr>
          <a:lstStyle>
            <a:lvl1pPr marL="0" indent="0">
              <a:spcBef>
                <a:spcPts val="0"/>
              </a:spcBef>
              <a:buSzTx/>
              <a:buFontTx/>
              <a:buNone/>
              <a:defRPr>
                <a:solidFill>
                  <a:srgbClr val="0096D6"/>
                </a:solidFill>
              </a:defRPr>
            </a:lvl1pPr>
            <a:lvl2pPr marL="0" indent="0">
              <a:spcBef>
                <a:spcPts val="0"/>
              </a:spcBef>
              <a:buSzTx/>
              <a:buFontTx/>
              <a:buNone/>
              <a:defRPr>
                <a:solidFill>
                  <a:srgbClr val="0096D6"/>
                </a:solidFill>
              </a:defRPr>
            </a:lvl2pPr>
            <a:lvl3pPr marL="0" indent="0">
              <a:spcBef>
                <a:spcPts val="0"/>
              </a:spcBef>
              <a:buSzTx/>
              <a:buFontTx/>
              <a:buNone/>
              <a:defRPr>
                <a:solidFill>
                  <a:srgbClr val="0096D6"/>
                </a:solidFill>
              </a:defRPr>
            </a:lvl3pPr>
            <a:lvl4pPr marL="0" indent="0">
              <a:spcBef>
                <a:spcPts val="0"/>
              </a:spcBef>
              <a:buSzTx/>
              <a:buFontTx/>
              <a:buNone/>
              <a:defRPr>
                <a:solidFill>
                  <a:srgbClr val="0096D6"/>
                </a:solidFill>
              </a:defRPr>
            </a:lvl4pPr>
            <a:lvl5pPr marL="0" indent="0">
              <a:spcBef>
                <a:spcPts val="0"/>
              </a:spcBef>
              <a:buSzTx/>
              <a:buFontTx/>
              <a:buNone/>
              <a:defRPr>
                <a:solidFill>
                  <a:srgbClr val="0096D6"/>
                </a:solidFill>
              </a:defRPr>
            </a:lvl5pPr>
          </a:lstStyle>
          <a:p>
            <a:pPr lvl="0">
              <a:defRPr>
                <a:solidFill>
                  <a:srgbClr val="000000"/>
                </a:solidFill>
              </a:defRPr>
            </a:pPr>
            <a:r>
              <a:rPr>
                <a:solidFill>
                  <a:srgbClr val="0096D6"/>
                </a:solidFill>
              </a:rPr>
              <a:t>Body Level One</a:t>
            </a:r>
          </a:p>
          <a:p>
            <a:pPr lvl="1">
              <a:defRPr>
                <a:solidFill>
                  <a:srgbClr val="000000"/>
                </a:solidFill>
              </a:defRPr>
            </a:pPr>
            <a:r>
              <a:rPr>
                <a:solidFill>
                  <a:srgbClr val="0096D6"/>
                </a:solidFill>
              </a:rPr>
              <a:t>Body Level Two</a:t>
            </a:r>
          </a:p>
          <a:p>
            <a:pPr lvl="2">
              <a:defRPr>
                <a:solidFill>
                  <a:srgbClr val="000000"/>
                </a:solidFill>
              </a:defRPr>
            </a:pPr>
            <a:r>
              <a:rPr>
                <a:solidFill>
                  <a:srgbClr val="0096D6"/>
                </a:solidFill>
              </a:rPr>
              <a:t>Body Level Three</a:t>
            </a:r>
          </a:p>
          <a:p>
            <a:pPr lvl="3">
              <a:defRPr>
                <a:solidFill>
                  <a:srgbClr val="000000"/>
                </a:solidFill>
              </a:defRPr>
            </a:pPr>
            <a:r>
              <a:rPr>
                <a:solidFill>
                  <a:srgbClr val="0096D6"/>
                </a:solidFill>
              </a:rPr>
              <a:t>Body Level Four</a:t>
            </a:r>
          </a:p>
          <a:p>
            <a:pPr lvl="4">
              <a:defRPr>
                <a:solidFill>
                  <a:srgbClr val="000000"/>
                </a:solidFill>
              </a:defRPr>
            </a:pPr>
            <a:r>
              <a:rPr>
                <a:solidFill>
                  <a:srgbClr val="0096D6"/>
                </a:solidFill>
              </a:rPr>
              <a:t>Body Level Five</a:t>
            </a: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1" name="Shape 7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3" name="Shape 73"/>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74" name="Shape 74"/>
          <p:cNvSpPr>
            <a:spLocks noGrp="1"/>
          </p:cNvSpPr>
          <p:nvPr>
            <p:ph type="body" idx="1"/>
          </p:nvPr>
        </p:nvSpPr>
        <p:spPr>
          <a:xfrm>
            <a:off x="609440" y="1295400"/>
            <a:ext cx="5314329" cy="5562601"/>
          </a:xfrm>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
        <p:nvSpPr>
          <p:cNvPr id="75" name="Shape 7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wo Content and Headings">
    <p:spTree>
      <p:nvGrpSpPr>
        <p:cNvPr id="1" name=""/>
        <p:cNvGrpSpPr/>
        <p:nvPr/>
      </p:nvGrpSpPr>
      <p:grpSpPr>
        <a:xfrm>
          <a:off x="0" y="0"/>
          <a:ext cx="0" cy="0"/>
          <a:chOff x="0" y="0"/>
          <a:chExt cx="0" cy="0"/>
        </a:xfrm>
      </p:grpSpPr>
      <p:sp>
        <p:nvSpPr>
          <p:cNvPr id="77" name="Shape 77"/>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78" name="Shape 78"/>
          <p:cNvSpPr>
            <a:spLocks noGrp="1"/>
          </p:cNvSpPr>
          <p:nvPr>
            <p:ph type="body" idx="1"/>
          </p:nvPr>
        </p:nvSpPr>
        <p:spPr>
          <a:xfrm>
            <a:off x="609440" y="1295400"/>
            <a:ext cx="5314329" cy="1988821"/>
          </a:xfrm>
          <a:prstGeom prst="rect">
            <a:avLst/>
          </a:prstGeom>
        </p:spPr>
        <p:txBody>
          <a:bodyPr>
            <a:noAutofit/>
          </a:bodyPr>
          <a:lstStyle>
            <a:lvl1pPr marL="0" indent="0">
              <a:spcBef>
                <a:spcPts val="0"/>
              </a:spcBef>
              <a:buSzTx/>
              <a:buFontTx/>
              <a:buNone/>
            </a:lvl1pPr>
            <a:lvl2pPr marL="0" indent="457200">
              <a:spcBef>
                <a:spcPts val="0"/>
              </a:spcBef>
              <a:buSzTx/>
              <a:buFontTx/>
              <a:buNone/>
            </a:lvl2pPr>
            <a:lvl3pPr marL="0" indent="914400">
              <a:spcBef>
                <a:spcPts val="0"/>
              </a:spcBef>
              <a:buSzTx/>
              <a:buFontTx/>
              <a:buNone/>
            </a:lvl3pPr>
            <a:lvl4pPr marL="0" indent="1371600">
              <a:spcBef>
                <a:spcPts val="0"/>
              </a:spcBef>
              <a:buSzTx/>
              <a:buFontTx/>
              <a:buNone/>
            </a:lvl4pPr>
            <a:lvl5pPr marL="0" indent="1828800">
              <a:spcBef>
                <a:spcPts val="0"/>
              </a:spcBef>
              <a:buSzTx/>
              <a:buFontTx/>
              <a:buNone/>
            </a:lvl5pPr>
          </a:lstStyle>
          <a:p>
            <a:pPr lvl="0"/>
            <a:r>
              <a:t>Body Level One</a:t>
            </a:r>
          </a:p>
          <a:p>
            <a:pPr lvl="1"/>
            <a:r>
              <a:t>Body Level Two</a:t>
            </a:r>
          </a:p>
          <a:p>
            <a:pPr lvl="2"/>
            <a:r>
              <a:t>Body Level Three</a:t>
            </a:r>
          </a:p>
          <a:p>
            <a:pPr lvl="3"/>
            <a:r>
              <a:t>Body Level Four</a:t>
            </a:r>
          </a:p>
          <a:p>
            <a:pPr lvl="4"/>
            <a:r>
              <a:t>Body Level Five</a:t>
            </a:r>
          </a:p>
        </p:txBody>
      </p:sp>
      <p:sp>
        <p:nvSpPr>
          <p:cNvPr id="79" name="Shape 7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ue Title Slide">
    <p:bg>
      <p:bgPr>
        <a:solidFill>
          <a:srgbClr val="0096D6"/>
        </a:solidFill>
        <a:effectLst/>
      </p:bgPr>
    </p:bg>
    <p:spTree>
      <p:nvGrpSpPr>
        <p:cNvPr id="1" name=""/>
        <p:cNvGrpSpPr/>
        <p:nvPr/>
      </p:nvGrpSpPr>
      <p:grpSpPr>
        <a:xfrm>
          <a:off x="0" y="0"/>
          <a:ext cx="0" cy="0"/>
          <a:chOff x="0" y="0"/>
          <a:chExt cx="0" cy="0"/>
        </a:xfrm>
      </p:grpSpPr>
      <p:sp>
        <p:nvSpPr>
          <p:cNvPr id="14" name="Shape 14"/>
          <p:cNvSpPr/>
          <p:nvPr/>
        </p:nvSpPr>
        <p:spPr>
          <a:xfrm>
            <a:off x="609441" y="6570980"/>
            <a:ext cx="660228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defTabSz="457200">
              <a:defRPr sz="700">
                <a:solidFill>
                  <a:srgbClr val="FFFFFF"/>
                </a:solidFill>
              </a:defRPr>
            </a:lvl1pPr>
          </a:lstStyle>
          <a:p>
            <a:pPr lvl="0">
              <a:defRPr sz="1800">
                <a:solidFill>
                  <a:srgbClr val="000000"/>
                </a:solidFill>
              </a:defRPr>
            </a:pPr>
            <a:r>
              <a:rPr sz="700">
                <a:solidFill>
                  <a:srgbClr val="FFFFFF"/>
                </a:solidFill>
              </a:rPr>
              <a:t>© Copyright 2014 Hewlett-Packard Development Company, L.P.  The information contained herein is subject to change without notice.</a:t>
            </a:r>
          </a:p>
        </p:txBody>
      </p:sp>
      <p:sp>
        <p:nvSpPr>
          <p:cNvPr id="15" name="Shape 15"/>
          <p:cNvSpPr>
            <a:spLocks noGrp="1"/>
          </p:cNvSpPr>
          <p:nvPr>
            <p:ph type="title"/>
          </p:nvPr>
        </p:nvSpPr>
        <p:spPr>
          <a:xfrm>
            <a:off x="609440" y="1049020"/>
            <a:ext cx="9141620" cy="3268980"/>
          </a:xfrm>
          <a:prstGeom prst="rect">
            <a:avLst/>
          </a:prstGeom>
        </p:spPr>
        <p:txBody>
          <a:bodyPr/>
          <a:lstStyle>
            <a:lvl1pPr>
              <a:defRPr sz="5000" spc="-100">
                <a:solidFill>
                  <a:srgbClr val="FFFFFF"/>
                </a:solidFill>
              </a:defRPr>
            </a:lvl1pPr>
          </a:lstStyle>
          <a:p>
            <a:pPr lvl="0">
              <a:defRPr sz="1800" b="0" spc="0">
                <a:solidFill>
                  <a:srgbClr val="000000"/>
                </a:solidFill>
              </a:defRPr>
            </a:pPr>
            <a:r>
              <a:rPr sz="5000" b="1" spc="-100">
                <a:solidFill>
                  <a:srgbClr val="FFFFFF"/>
                </a:solidFill>
              </a:rPr>
              <a:t>Title Text</a:t>
            </a:r>
          </a:p>
        </p:txBody>
      </p:sp>
      <p:sp>
        <p:nvSpPr>
          <p:cNvPr id="16" name="Shape 16"/>
          <p:cNvSpPr>
            <a:spLocks noGrp="1"/>
          </p:cNvSpPr>
          <p:nvPr>
            <p:ph type="body" idx="1"/>
          </p:nvPr>
        </p:nvSpPr>
        <p:spPr>
          <a:xfrm>
            <a:off x="609440" y="4419600"/>
            <a:ext cx="9141620" cy="2438400"/>
          </a:xfrm>
          <a:prstGeom prst="rect">
            <a:avLst/>
          </a:prstGeom>
        </p:spPr>
        <p:txBody>
          <a:bodyPr>
            <a:noAutofit/>
          </a:bodyPr>
          <a:lstStyle>
            <a:lvl1pPr marL="0" indent="0">
              <a:spcBef>
                <a:spcPts val="600"/>
              </a:spcBef>
              <a:buSzTx/>
              <a:buFontTx/>
              <a:buNone/>
              <a:defRPr>
                <a:solidFill>
                  <a:srgbClr val="FFFFFF"/>
                </a:solidFill>
              </a:defRPr>
            </a:lvl1pPr>
            <a:lvl2pPr marL="0" indent="457200">
              <a:spcBef>
                <a:spcPts val="600"/>
              </a:spcBef>
              <a:buSzTx/>
              <a:buFontTx/>
              <a:buNone/>
              <a:defRPr>
                <a:solidFill>
                  <a:srgbClr val="FFFFFF"/>
                </a:solidFill>
              </a:defRPr>
            </a:lvl2pPr>
            <a:lvl3pPr marL="0" indent="914400">
              <a:spcBef>
                <a:spcPts val="600"/>
              </a:spcBef>
              <a:buSzTx/>
              <a:buFontTx/>
              <a:buNone/>
              <a:defRPr>
                <a:solidFill>
                  <a:srgbClr val="FFFFFF"/>
                </a:solidFill>
              </a:defRPr>
            </a:lvl3pPr>
            <a:lvl4pPr marL="0" indent="1371600">
              <a:spcBef>
                <a:spcPts val="600"/>
              </a:spcBef>
              <a:buSzTx/>
              <a:buFontTx/>
              <a:buNone/>
              <a:defRPr>
                <a:solidFill>
                  <a:srgbClr val="FFFFFF"/>
                </a:solidFill>
              </a:defRPr>
            </a:lvl4pPr>
            <a:lvl5pPr marL="0" indent="1828800">
              <a:spcBef>
                <a:spcPts val="600"/>
              </a:spcBef>
              <a:buSzTx/>
              <a:buFontTx/>
              <a:buNone/>
              <a:defRPr>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17" name="Shape 17"/>
          <p:cNvSpPr>
            <a:spLocks noGrp="1"/>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t>‹#›</a:t>
            </a:fld>
            <a:endParaRPr/>
          </a:p>
        </p:txBody>
      </p:sp>
      <p:sp>
        <p:nvSpPr>
          <p:cNvPr id="18" name="Shape 18"/>
          <p:cNvSpPr/>
          <p:nvPr/>
        </p:nvSpPr>
        <p:spPr>
          <a:xfrm>
            <a:off x="9925746" y="377224"/>
            <a:ext cx="1883665" cy="188366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700" y="21600"/>
                  <a:pt x="10587" y="21600"/>
                  <a:pt x="10475" y="21600"/>
                </a:cubicBezTo>
                <a:cubicBezTo>
                  <a:pt x="12687" y="15538"/>
                  <a:pt x="12687" y="15538"/>
                  <a:pt x="12687" y="15538"/>
                </a:cubicBezTo>
                <a:cubicBezTo>
                  <a:pt x="15725" y="15538"/>
                  <a:pt x="15725" y="15538"/>
                  <a:pt x="15725" y="15538"/>
                </a:cubicBezTo>
                <a:cubicBezTo>
                  <a:pt x="16263" y="15538"/>
                  <a:pt x="16838" y="15125"/>
                  <a:pt x="17025" y="14625"/>
                </a:cubicBezTo>
                <a:cubicBezTo>
                  <a:pt x="19425" y="8038"/>
                  <a:pt x="19425" y="8038"/>
                  <a:pt x="19425" y="8038"/>
                </a:cubicBezTo>
                <a:cubicBezTo>
                  <a:pt x="19812" y="6963"/>
                  <a:pt x="19200" y="6087"/>
                  <a:pt x="18050" y="6087"/>
                </a:cubicBezTo>
                <a:cubicBezTo>
                  <a:pt x="13837" y="6087"/>
                  <a:pt x="13837" y="6087"/>
                  <a:pt x="13837" y="6087"/>
                </a:cubicBezTo>
                <a:cubicBezTo>
                  <a:pt x="10300" y="15800"/>
                  <a:pt x="10300" y="15800"/>
                  <a:pt x="10300" y="15800"/>
                </a:cubicBezTo>
                <a:cubicBezTo>
                  <a:pt x="10300" y="15800"/>
                  <a:pt x="10300" y="15800"/>
                  <a:pt x="10300" y="15800"/>
                </a:cubicBezTo>
                <a:cubicBezTo>
                  <a:pt x="8300" y="21312"/>
                  <a:pt x="8300" y="21312"/>
                  <a:pt x="8300" y="21312"/>
                </a:cubicBezTo>
                <a:cubicBezTo>
                  <a:pt x="3538" y="20175"/>
                  <a:pt x="0" y="15900"/>
                  <a:pt x="0" y="10800"/>
                </a:cubicBezTo>
                <a:cubicBezTo>
                  <a:pt x="0" y="5850"/>
                  <a:pt x="3338" y="1675"/>
                  <a:pt x="7887" y="400"/>
                </a:cubicBezTo>
                <a:cubicBezTo>
                  <a:pt x="5813" y="6087"/>
                  <a:pt x="5813" y="6087"/>
                  <a:pt x="5813" y="6087"/>
                </a:cubicBezTo>
                <a:cubicBezTo>
                  <a:pt x="5813" y="6087"/>
                  <a:pt x="5813" y="6087"/>
                  <a:pt x="5813" y="6087"/>
                </a:cubicBezTo>
                <a:cubicBezTo>
                  <a:pt x="2375" y="15538"/>
                  <a:pt x="2375" y="15538"/>
                  <a:pt x="2375" y="15538"/>
                </a:cubicBezTo>
                <a:cubicBezTo>
                  <a:pt x="4663" y="15538"/>
                  <a:pt x="4663" y="15538"/>
                  <a:pt x="4663" y="15538"/>
                </a:cubicBezTo>
                <a:cubicBezTo>
                  <a:pt x="7588" y="7500"/>
                  <a:pt x="7588" y="7500"/>
                  <a:pt x="7588" y="7500"/>
                </a:cubicBezTo>
                <a:cubicBezTo>
                  <a:pt x="9312" y="7500"/>
                  <a:pt x="9312" y="7500"/>
                  <a:pt x="9312" y="7500"/>
                </a:cubicBezTo>
                <a:cubicBezTo>
                  <a:pt x="6388" y="15538"/>
                  <a:pt x="6388" y="15538"/>
                  <a:pt x="6388" y="15538"/>
                </a:cubicBezTo>
                <a:cubicBezTo>
                  <a:pt x="8675" y="15538"/>
                  <a:pt x="8675" y="15538"/>
                  <a:pt x="8675" y="15538"/>
                </a:cubicBezTo>
                <a:cubicBezTo>
                  <a:pt x="11400" y="8038"/>
                  <a:pt x="11400" y="8038"/>
                  <a:pt x="11400" y="8038"/>
                </a:cubicBezTo>
                <a:cubicBezTo>
                  <a:pt x="11787" y="6963"/>
                  <a:pt x="11175" y="6087"/>
                  <a:pt x="10025" y="6087"/>
                </a:cubicBezTo>
                <a:cubicBezTo>
                  <a:pt x="8113" y="6087"/>
                  <a:pt x="8113" y="6087"/>
                  <a:pt x="8113" y="6087"/>
                </a:cubicBezTo>
                <a:cubicBezTo>
                  <a:pt x="10312" y="13"/>
                  <a:pt x="10312" y="13"/>
                  <a:pt x="10312" y="13"/>
                </a:cubicBezTo>
                <a:cubicBezTo>
                  <a:pt x="10475" y="13"/>
                  <a:pt x="10638" y="0"/>
                  <a:pt x="10800" y="0"/>
                </a:cubicBezTo>
                <a:cubicBezTo>
                  <a:pt x="16763" y="0"/>
                  <a:pt x="21600" y="4838"/>
                  <a:pt x="21600" y="10800"/>
                </a:cubicBezTo>
                <a:cubicBezTo>
                  <a:pt x="21600" y="16763"/>
                  <a:pt x="16763" y="21600"/>
                  <a:pt x="10800" y="21600"/>
                </a:cubicBezTo>
                <a:close/>
                <a:moveTo>
                  <a:pt x="17338" y="7500"/>
                </a:moveTo>
                <a:cubicBezTo>
                  <a:pt x="15613" y="7500"/>
                  <a:pt x="15613" y="7500"/>
                  <a:pt x="15613" y="7500"/>
                </a:cubicBezTo>
                <a:cubicBezTo>
                  <a:pt x="13212" y="14112"/>
                  <a:pt x="13212" y="14112"/>
                  <a:pt x="13212" y="14112"/>
                </a:cubicBezTo>
                <a:cubicBezTo>
                  <a:pt x="14925" y="14112"/>
                  <a:pt x="14925" y="14112"/>
                  <a:pt x="14925" y="14112"/>
                </a:cubicBezTo>
                <a:lnTo>
                  <a:pt x="17338" y="7500"/>
                </a:lnTo>
                <a:close/>
              </a:path>
            </a:pathLst>
          </a:custGeom>
          <a:solidFill>
            <a:srgbClr val="FFFFFF"/>
          </a:solidFill>
          <a:ln w="12700">
            <a:miter lim="400000"/>
          </a:ln>
        </p:spPr>
        <p:txBody>
          <a:bodyPr lIns="0" tIns="0" rIns="0" bIns="0"/>
          <a:lstStyle/>
          <a:p>
            <a:pPr lvl="0">
              <a:defRPr>
                <a:solidFill>
                  <a:srgbClr val="FFFFFF"/>
                </a:solidFill>
              </a:defRPr>
            </a:pPr>
            <a:endParaRP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wo Content, Subtitle and Headings">
    <p:spTree>
      <p:nvGrpSpPr>
        <p:cNvPr id="1" name=""/>
        <p:cNvGrpSpPr/>
        <p:nvPr/>
      </p:nvGrpSpPr>
      <p:grpSpPr>
        <a:xfrm>
          <a:off x="0" y="0"/>
          <a:ext cx="0" cy="0"/>
          <a:chOff x="0" y="0"/>
          <a:chExt cx="0" cy="0"/>
        </a:xfrm>
      </p:grpSpPr>
      <p:sp>
        <p:nvSpPr>
          <p:cNvPr id="81" name="Shape 81"/>
          <p:cNvSpPr>
            <a:spLocks noGrp="1"/>
          </p:cNvSpPr>
          <p:nvPr>
            <p:ph type="body" idx="1"/>
          </p:nvPr>
        </p:nvSpPr>
        <p:spPr>
          <a:xfrm>
            <a:off x="609440" y="1133855"/>
            <a:ext cx="10969944" cy="1975076"/>
          </a:xfrm>
          <a:prstGeom prst="rect">
            <a:avLst/>
          </a:prstGeom>
        </p:spPr>
        <p:txBody>
          <a:bodyPr>
            <a:noAutofit/>
          </a:bodyPr>
          <a:lstStyle>
            <a:lvl1pPr marL="0" indent="0">
              <a:spcBef>
                <a:spcPts val="0"/>
              </a:spcBef>
              <a:buSzTx/>
              <a:buFontTx/>
              <a:buNone/>
              <a:defRPr>
                <a:solidFill>
                  <a:srgbClr val="0096D6"/>
                </a:solidFill>
              </a:defRPr>
            </a:lvl1pPr>
            <a:lvl2pPr marL="0" indent="0">
              <a:spcBef>
                <a:spcPts val="0"/>
              </a:spcBef>
              <a:buSzTx/>
              <a:buFontTx/>
              <a:buNone/>
              <a:defRPr>
                <a:solidFill>
                  <a:srgbClr val="0096D6"/>
                </a:solidFill>
              </a:defRPr>
            </a:lvl2pPr>
            <a:lvl3pPr marL="0" indent="0">
              <a:spcBef>
                <a:spcPts val="0"/>
              </a:spcBef>
              <a:buSzTx/>
              <a:buFontTx/>
              <a:buNone/>
              <a:defRPr>
                <a:solidFill>
                  <a:srgbClr val="0096D6"/>
                </a:solidFill>
              </a:defRPr>
            </a:lvl3pPr>
            <a:lvl4pPr marL="0" indent="0">
              <a:spcBef>
                <a:spcPts val="0"/>
              </a:spcBef>
              <a:buSzTx/>
              <a:buFontTx/>
              <a:buNone/>
              <a:defRPr>
                <a:solidFill>
                  <a:srgbClr val="0096D6"/>
                </a:solidFill>
              </a:defRPr>
            </a:lvl4pPr>
            <a:lvl5pPr marL="0" indent="0">
              <a:spcBef>
                <a:spcPts val="0"/>
              </a:spcBef>
              <a:buSzTx/>
              <a:buFontTx/>
              <a:buNone/>
              <a:defRPr>
                <a:solidFill>
                  <a:srgbClr val="0096D6"/>
                </a:solidFill>
              </a:defRPr>
            </a:lvl5pPr>
          </a:lstStyle>
          <a:p>
            <a:pPr lvl="0">
              <a:defRPr>
                <a:solidFill>
                  <a:srgbClr val="000000"/>
                </a:solidFill>
              </a:defRPr>
            </a:pPr>
            <a:r>
              <a:rPr>
                <a:solidFill>
                  <a:srgbClr val="0096D6"/>
                </a:solidFill>
              </a:rPr>
              <a:t>Body Level One</a:t>
            </a:r>
          </a:p>
          <a:p>
            <a:pPr lvl="1">
              <a:defRPr>
                <a:solidFill>
                  <a:srgbClr val="000000"/>
                </a:solidFill>
              </a:defRPr>
            </a:pPr>
            <a:r>
              <a:rPr>
                <a:solidFill>
                  <a:srgbClr val="0096D6"/>
                </a:solidFill>
              </a:rPr>
              <a:t>Body Level Two</a:t>
            </a:r>
          </a:p>
          <a:p>
            <a:pPr lvl="2">
              <a:defRPr>
                <a:solidFill>
                  <a:srgbClr val="000000"/>
                </a:solidFill>
              </a:defRPr>
            </a:pPr>
            <a:r>
              <a:rPr>
                <a:solidFill>
                  <a:srgbClr val="0096D6"/>
                </a:solidFill>
              </a:rPr>
              <a:t>Body Level Three</a:t>
            </a:r>
          </a:p>
          <a:p>
            <a:pPr lvl="3">
              <a:defRPr>
                <a:solidFill>
                  <a:srgbClr val="000000"/>
                </a:solidFill>
              </a:defRPr>
            </a:pPr>
            <a:r>
              <a:rPr>
                <a:solidFill>
                  <a:srgbClr val="0096D6"/>
                </a:solidFill>
              </a:rPr>
              <a:t>Body Level Four</a:t>
            </a:r>
          </a:p>
          <a:p>
            <a:pPr lvl="4">
              <a:defRPr>
                <a:solidFill>
                  <a:srgbClr val="000000"/>
                </a:solidFill>
              </a:defRPr>
            </a:pPr>
            <a:r>
              <a:rPr>
                <a:solidFill>
                  <a:srgbClr val="0096D6"/>
                </a:solidFill>
              </a:rPr>
              <a:t>Body Level Five</a:t>
            </a:r>
          </a:p>
        </p:txBody>
      </p:sp>
      <p:sp>
        <p:nvSpPr>
          <p:cNvPr id="82" name="Shape 82"/>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83" name="Shape 8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hree Content">
    <p:spTree>
      <p:nvGrpSpPr>
        <p:cNvPr id="1" name=""/>
        <p:cNvGrpSpPr/>
        <p:nvPr/>
      </p:nvGrpSpPr>
      <p:grpSpPr>
        <a:xfrm>
          <a:off x="0" y="0"/>
          <a:ext cx="0" cy="0"/>
          <a:chOff x="0" y="0"/>
          <a:chExt cx="0" cy="0"/>
        </a:xfrm>
      </p:grpSpPr>
      <p:sp>
        <p:nvSpPr>
          <p:cNvPr id="85" name="Shape 85"/>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86" name="Shape 86"/>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87" name="Shape 87"/>
          <p:cNvSpPr>
            <a:spLocks noGrp="1"/>
          </p:cNvSpPr>
          <p:nvPr>
            <p:ph type="body" idx="1"/>
          </p:nvPr>
        </p:nvSpPr>
        <p:spPr>
          <a:xfrm>
            <a:off x="609440" y="1295400"/>
            <a:ext cx="3412873" cy="5562600"/>
          </a:xfrm>
          <a:prstGeom prst="rect">
            <a:avLst/>
          </a:prstGeom>
        </p:spPr>
        <p:txBody>
          <a:bodyPr/>
          <a:lstStyle>
            <a:lvl1pPr>
              <a:defRPr sz="1600"/>
            </a:lvl1pPr>
            <a:lvl2pPr marL="437605" indent="-209005">
              <a:defRPr sz="1600"/>
            </a:lvl2pPr>
            <a:lvl3pPr marL="594359" indent="-182879">
              <a:defRPr sz="1600"/>
            </a:lvl3pPr>
            <a:lvl4pPr marL="777239" indent="-182879">
              <a:defRPr sz="1600"/>
            </a:lvl4pPr>
            <a:lvl5pPr marL="914400" indent="-182879">
              <a:defRPr sz="1600"/>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hree Content and Headings">
    <p:spTree>
      <p:nvGrpSpPr>
        <p:cNvPr id="1" name=""/>
        <p:cNvGrpSpPr/>
        <p:nvPr/>
      </p:nvGrpSpPr>
      <p:grpSpPr>
        <a:xfrm>
          <a:off x="0" y="0"/>
          <a:ext cx="0" cy="0"/>
          <a:chOff x="0" y="0"/>
          <a:chExt cx="0" cy="0"/>
        </a:xfrm>
      </p:grpSpPr>
      <p:sp>
        <p:nvSpPr>
          <p:cNvPr id="89" name="Shape 89"/>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90" name="Shape 90"/>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91" name="Shape 91"/>
          <p:cNvSpPr>
            <a:spLocks noGrp="1"/>
          </p:cNvSpPr>
          <p:nvPr>
            <p:ph type="body" idx="1"/>
          </p:nvPr>
        </p:nvSpPr>
        <p:spPr>
          <a:xfrm>
            <a:off x="609440" y="1295400"/>
            <a:ext cx="3412873" cy="1988821"/>
          </a:xfrm>
          <a:prstGeom prst="rect">
            <a:avLst/>
          </a:prstGeom>
        </p:spPr>
        <p:txBody>
          <a:bodyPr>
            <a:noAutofit/>
          </a:bodyPr>
          <a:lstStyle>
            <a:lvl1pPr marL="0" indent="0">
              <a:spcBef>
                <a:spcPts val="0"/>
              </a:spcBef>
              <a:buSzTx/>
              <a:buFontTx/>
              <a:buNone/>
            </a:lvl1pPr>
            <a:lvl2pPr marL="0" indent="457200">
              <a:spcBef>
                <a:spcPts val="0"/>
              </a:spcBef>
              <a:buSzTx/>
              <a:buFontTx/>
              <a:buNone/>
            </a:lvl2pPr>
            <a:lvl3pPr marL="0" indent="914400">
              <a:spcBef>
                <a:spcPts val="0"/>
              </a:spcBef>
              <a:buSzTx/>
              <a:buFontTx/>
              <a:buNone/>
            </a:lvl3pPr>
            <a:lvl4pPr marL="0" indent="1371600">
              <a:spcBef>
                <a:spcPts val="0"/>
              </a:spcBef>
              <a:buSzTx/>
              <a:buFontTx/>
              <a:buNone/>
            </a:lvl4pPr>
            <a:lvl5pPr marL="0" indent="1828800">
              <a:spcBef>
                <a:spcPts val="0"/>
              </a:spcBef>
              <a:buSzTx/>
              <a:buFontTx/>
              <a:buNone/>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hree Content, Subtitle and Headings">
    <p:spTree>
      <p:nvGrpSpPr>
        <p:cNvPr id="1" name=""/>
        <p:cNvGrpSpPr/>
        <p:nvPr/>
      </p:nvGrpSpPr>
      <p:grpSpPr>
        <a:xfrm>
          <a:off x="0" y="0"/>
          <a:ext cx="0" cy="0"/>
          <a:chOff x="0" y="0"/>
          <a:chExt cx="0" cy="0"/>
        </a:xfrm>
      </p:grpSpPr>
      <p:sp>
        <p:nvSpPr>
          <p:cNvPr id="93" name="Shape 93"/>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94" name="Shape 94"/>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95" name="Shape 95"/>
          <p:cNvSpPr>
            <a:spLocks noGrp="1"/>
          </p:cNvSpPr>
          <p:nvPr>
            <p:ph type="body" idx="1"/>
          </p:nvPr>
        </p:nvSpPr>
        <p:spPr>
          <a:xfrm>
            <a:off x="609440" y="1133855"/>
            <a:ext cx="10969944" cy="1975076"/>
          </a:xfrm>
          <a:prstGeom prst="rect">
            <a:avLst/>
          </a:prstGeom>
        </p:spPr>
        <p:txBody>
          <a:bodyPr>
            <a:noAutofit/>
          </a:bodyPr>
          <a:lstStyle>
            <a:lvl1pPr marL="0" indent="0">
              <a:spcBef>
                <a:spcPts val="0"/>
              </a:spcBef>
              <a:buSzTx/>
              <a:buFontTx/>
              <a:buNone/>
              <a:defRPr>
                <a:solidFill>
                  <a:srgbClr val="0096D6"/>
                </a:solidFill>
              </a:defRPr>
            </a:lvl1pPr>
            <a:lvl2pPr marL="0" indent="0">
              <a:spcBef>
                <a:spcPts val="0"/>
              </a:spcBef>
              <a:buSzTx/>
              <a:buFontTx/>
              <a:buNone/>
              <a:defRPr>
                <a:solidFill>
                  <a:srgbClr val="0096D6"/>
                </a:solidFill>
              </a:defRPr>
            </a:lvl2pPr>
            <a:lvl3pPr marL="0" indent="0">
              <a:spcBef>
                <a:spcPts val="0"/>
              </a:spcBef>
              <a:buSzTx/>
              <a:buFontTx/>
              <a:buNone/>
              <a:defRPr>
                <a:solidFill>
                  <a:srgbClr val="0096D6"/>
                </a:solidFill>
              </a:defRPr>
            </a:lvl3pPr>
            <a:lvl4pPr marL="0" indent="0">
              <a:spcBef>
                <a:spcPts val="0"/>
              </a:spcBef>
              <a:buSzTx/>
              <a:buFontTx/>
              <a:buNone/>
              <a:defRPr>
                <a:solidFill>
                  <a:srgbClr val="0096D6"/>
                </a:solidFill>
              </a:defRPr>
            </a:lvl4pPr>
            <a:lvl5pPr marL="0" indent="0">
              <a:spcBef>
                <a:spcPts val="0"/>
              </a:spcBef>
              <a:buSzTx/>
              <a:buFontTx/>
              <a:buNone/>
              <a:defRPr>
                <a:solidFill>
                  <a:srgbClr val="0096D6"/>
                </a:solidFill>
              </a:defRPr>
            </a:lvl5pPr>
          </a:lstStyle>
          <a:p>
            <a:pPr lvl="0">
              <a:defRPr>
                <a:solidFill>
                  <a:srgbClr val="000000"/>
                </a:solidFill>
              </a:defRPr>
            </a:pPr>
            <a:r>
              <a:rPr>
                <a:solidFill>
                  <a:srgbClr val="0096D6"/>
                </a:solidFill>
              </a:rPr>
              <a:t>Body Level One</a:t>
            </a:r>
          </a:p>
          <a:p>
            <a:pPr lvl="1">
              <a:defRPr>
                <a:solidFill>
                  <a:srgbClr val="000000"/>
                </a:solidFill>
              </a:defRPr>
            </a:pPr>
            <a:r>
              <a:rPr>
                <a:solidFill>
                  <a:srgbClr val="0096D6"/>
                </a:solidFill>
              </a:rPr>
              <a:t>Body Level Two</a:t>
            </a:r>
          </a:p>
          <a:p>
            <a:pPr lvl="2">
              <a:defRPr>
                <a:solidFill>
                  <a:srgbClr val="000000"/>
                </a:solidFill>
              </a:defRPr>
            </a:pPr>
            <a:r>
              <a:rPr>
                <a:solidFill>
                  <a:srgbClr val="0096D6"/>
                </a:solidFill>
              </a:rPr>
              <a:t>Body Level Three</a:t>
            </a:r>
          </a:p>
          <a:p>
            <a:pPr lvl="3">
              <a:defRPr>
                <a:solidFill>
                  <a:srgbClr val="000000"/>
                </a:solidFill>
              </a:defRPr>
            </a:pPr>
            <a:r>
              <a:rPr>
                <a:solidFill>
                  <a:srgbClr val="0096D6"/>
                </a:solidFill>
              </a:rPr>
              <a:t>Body Level Four</a:t>
            </a:r>
          </a:p>
          <a:p>
            <a:pPr lvl="4">
              <a:defRPr>
                <a:solidFill>
                  <a:srgbClr val="000000"/>
                </a:solidFill>
              </a:defRPr>
            </a:pPr>
            <a:r>
              <a:rPr>
                <a:solidFill>
                  <a:srgbClr val="0096D6"/>
                </a:solidFill>
              </a:rPr>
              <a:t>Body Level Five</a:t>
            </a: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7" name="Shape 97"/>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98" name="Shape 98"/>
          <p:cNvSpPr>
            <a:spLocks noGrp="1"/>
          </p:cNvSpPr>
          <p:nvPr>
            <p:ph type="body" idx="1"/>
          </p:nvPr>
        </p:nvSpPr>
        <p:spPr>
          <a:xfrm>
            <a:off x="609440" y="1295400"/>
            <a:ext cx="7618017" cy="5562601"/>
          </a:xfrm>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
        <p:nvSpPr>
          <p:cNvPr id="99" name="Shape 9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1" name="Shape 101"/>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102" name="Shape 102"/>
          <p:cNvSpPr>
            <a:spLocks noGrp="1"/>
          </p:cNvSpPr>
          <p:nvPr>
            <p:ph type="body" idx="1"/>
          </p:nvPr>
        </p:nvSpPr>
        <p:spPr>
          <a:xfrm>
            <a:off x="7678959" y="1295400"/>
            <a:ext cx="3900425" cy="5562600"/>
          </a:xfrm>
          <a:prstGeom prst="rect">
            <a:avLst/>
          </a:prstGeom>
        </p:spPr>
        <p:txBody>
          <a:bodyPr>
            <a:noAutofit/>
          </a:bodyPr>
          <a:lstStyle>
            <a:lvl1pPr marL="0" indent="0">
              <a:spcBef>
                <a:spcPts val="600"/>
              </a:spcBef>
              <a:buSzTx/>
              <a:buFontTx/>
              <a:buNone/>
            </a:lvl1pPr>
            <a:lvl2pPr marL="0" indent="457200">
              <a:spcBef>
                <a:spcPts val="600"/>
              </a:spcBef>
              <a:buSzTx/>
              <a:buFontTx/>
              <a:buNone/>
            </a:lvl2pPr>
            <a:lvl3pPr marL="0" indent="914400">
              <a:spcBef>
                <a:spcPts val="600"/>
              </a:spcBef>
              <a:buSzTx/>
              <a:buFontTx/>
              <a:buNone/>
            </a:lvl3pPr>
            <a:lvl4pPr marL="0" indent="1371600">
              <a:spcBef>
                <a:spcPts val="600"/>
              </a:spcBef>
              <a:buSzTx/>
              <a:buFontTx/>
              <a:buNone/>
            </a:lvl4pPr>
            <a:lvl5pPr marL="0" indent="1828800">
              <a:spcBef>
                <a:spcPts val="600"/>
              </a:spcBef>
              <a:buSzTx/>
              <a:buFontTx/>
              <a:buNone/>
            </a:lvl5pPr>
          </a:lstStyle>
          <a:p>
            <a:pPr lvl="0"/>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Picture with Content">
    <p:spTree>
      <p:nvGrpSpPr>
        <p:cNvPr id="1" name=""/>
        <p:cNvGrpSpPr/>
        <p:nvPr/>
      </p:nvGrpSpPr>
      <p:grpSpPr>
        <a:xfrm>
          <a:off x="0" y="0"/>
          <a:ext cx="0" cy="0"/>
          <a:chOff x="0" y="0"/>
          <a:chExt cx="0" cy="0"/>
        </a:xfrm>
      </p:grpSpPr>
      <p:sp>
        <p:nvSpPr>
          <p:cNvPr id="105" name="Shape 105"/>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106" name="Shape 106"/>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07" name="Shape 107"/>
          <p:cNvSpPr>
            <a:spLocks noGrp="1"/>
          </p:cNvSpPr>
          <p:nvPr>
            <p:ph type="body" idx="1"/>
          </p:nvPr>
        </p:nvSpPr>
        <p:spPr>
          <a:xfrm>
            <a:off x="7678959" y="1295400"/>
            <a:ext cx="3900425" cy="5562600"/>
          </a:xfrm>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wo Pictures with Captions">
    <p:spTree>
      <p:nvGrpSpPr>
        <p:cNvPr id="1" name=""/>
        <p:cNvGrpSpPr/>
        <p:nvPr/>
      </p:nvGrpSpPr>
      <p:grpSpPr>
        <a:xfrm>
          <a:off x="0" y="0"/>
          <a:ext cx="0" cy="0"/>
          <a:chOff x="0" y="0"/>
          <a:chExt cx="0" cy="0"/>
        </a:xfrm>
      </p:grpSpPr>
      <p:sp>
        <p:nvSpPr>
          <p:cNvPr id="109" name="Shape 109"/>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110" name="Shape 110"/>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11" name="Shape 111"/>
          <p:cNvSpPr>
            <a:spLocks noGrp="1"/>
          </p:cNvSpPr>
          <p:nvPr>
            <p:ph type="body" idx="1"/>
          </p:nvPr>
        </p:nvSpPr>
        <p:spPr>
          <a:xfrm>
            <a:off x="609440" y="4953000"/>
            <a:ext cx="5314329" cy="1905000"/>
          </a:xfrm>
          <a:prstGeom prst="rect">
            <a:avLst/>
          </a:prstGeom>
        </p:spPr>
        <p:txBody>
          <a:bodyPr>
            <a:noAutofit/>
          </a:bodyPr>
          <a:lstStyle>
            <a:lvl1pPr marL="0" indent="0">
              <a:spcBef>
                <a:spcPts val="600"/>
              </a:spcBef>
              <a:buSzTx/>
              <a:buFontTx/>
              <a:buNone/>
            </a:lvl1pPr>
            <a:lvl2pPr marL="0" indent="457200">
              <a:spcBef>
                <a:spcPts val="600"/>
              </a:spcBef>
              <a:buSzTx/>
              <a:buFontTx/>
              <a:buNone/>
            </a:lvl2pPr>
            <a:lvl3pPr marL="0" indent="914400">
              <a:spcBef>
                <a:spcPts val="600"/>
              </a:spcBef>
              <a:buSzTx/>
              <a:buFontTx/>
              <a:buNone/>
            </a:lvl3pPr>
            <a:lvl4pPr marL="0" indent="1371600">
              <a:spcBef>
                <a:spcPts val="600"/>
              </a:spcBef>
              <a:buSzTx/>
              <a:buFontTx/>
              <a:buNone/>
            </a:lvl4pPr>
            <a:lvl5pPr marL="0" indent="1828800">
              <a:spcBef>
                <a:spcPts val="600"/>
              </a:spcBef>
              <a:buSzTx/>
              <a:buFontTx/>
              <a:buNone/>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hree Pictures with Captions">
    <p:spTree>
      <p:nvGrpSpPr>
        <p:cNvPr id="1" name=""/>
        <p:cNvGrpSpPr/>
        <p:nvPr/>
      </p:nvGrpSpPr>
      <p:grpSpPr>
        <a:xfrm>
          <a:off x="0" y="0"/>
          <a:ext cx="0" cy="0"/>
          <a:chOff x="0" y="0"/>
          <a:chExt cx="0" cy="0"/>
        </a:xfrm>
      </p:grpSpPr>
      <p:sp>
        <p:nvSpPr>
          <p:cNvPr id="113" name="Shape 113"/>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114" name="Shape 114"/>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15" name="Shape 115"/>
          <p:cNvSpPr>
            <a:spLocks noGrp="1"/>
          </p:cNvSpPr>
          <p:nvPr>
            <p:ph type="body" idx="1"/>
          </p:nvPr>
        </p:nvSpPr>
        <p:spPr>
          <a:xfrm>
            <a:off x="609440" y="4211392"/>
            <a:ext cx="3412873" cy="2646609"/>
          </a:xfrm>
          <a:prstGeom prst="rect">
            <a:avLst/>
          </a:prstGeom>
        </p:spPr>
        <p:txBody>
          <a:bodyPr>
            <a:noAutofit/>
          </a:bodyPr>
          <a:lstStyle>
            <a:lvl1pPr marL="0" indent="0">
              <a:spcBef>
                <a:spcPts val="600"/>
              </a:spcBef>
              <a:buSzTx/>
              <a:buFontTx/>
              <a:buNone/>
              <a:defRPr sz="1600"/>
            </a:lvl1pPr>
            <a:lvl2pPr marL="0" indent="457200">
              <a:spcBef>
                <a:spcPts val="600"/>
              </a:spcBef>
              <a:buSzTx/>
              <a:buFontTx/>
              <a:buNone/>
              <a:defRPr sz="1600"/>
            </a:lvl2pPr>
            <a:lvl3pPr marL="0" indent="914400">
              <a:spcBef>
                <a:spcPts val="600"/>
              </a:spcBef>
              <a:buSzTx/>
              <a:buFontTx/>
              <a:buNone/>
              <a:defRPr sz="1600"/>
            </a:lvl3pPr>
            <a:lvl4pPr marL="0" indent="1371600">
              <a:spcBef>
                <a:spcPts val="600"/>
              </a:spcBef>
              <a:buSzTx/>
              <a:buFontTx/>
              <a:buNone/>
              <a:defRPr sz="1600"/>
            </a:lvl4pPr>
            <a:lvl5pPr marL="0" indent="1828800">
              <a:spcBef>
                <a:spcPts val="600"/>
              </a:spcBef>
              <a:buSzTx/>
              <a:buFontTx/>
              <a:buNone/>
              <a:defRPr sz="1600"/>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17" name="Shape 117"/>
          <p:cNvSpPr>
            <a:spLocks noGrp="1"/>
          </p:cNvSpPr>
          <p:nvPr>
            <p:ph type="title"/>
          </p:nvPr>
        </p:nvSpPr>
        <p:spPr>
          <a:xfrm>
            <a:off x="609440" y="0"/>
            <a:ext cx="10969944" cy="1066800"/>
          </a:xfrm>
          <a:prstGeom prst="rect">
            <a:avLst/>
          </a:prstGeom>
        </p:spPr>
        <p:txBody>
          <a:bodyPr/>
          <a:lstStyle/>
          <a:p>
            <a:pPr lvl="0">
              <a:defRPr sz="1800" b="0"/>
            </a:pPr>
            <a:r>
              <a:rPr sz="2800" b="1"/>
              <a:t>Title Text</a:t>
            </a:r>
          </a:p>
        </p:txBody>
      </p:sp>
      <p:sp>
        <p:nvSpPr>
          <p:cNvPr id="118" name="Shape 118"/>
          <p:cNvSpPr>
            <a:spLocks noGrp="1"/>
          </p:cNvSpPr>
          <p:nvPr>
            <p:ph type="body" idx="1"/>
          </p:nvPr>
        </p:nvSpPr>
        <p:spPr>
          <a:xfrm>
            <a:off x="609440" y="1295400"/>
            <a:ext cx="10969944" cy="5562601"/>
          </a:xfrm>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Slide with Pictur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Shape 20"/>
          <p:cNvSpPr/>
          <p:nvPr/>
        </p:nvSpPr>
        <p:spPr>
          <a:xfrm>
            <a:off x="609441" y="6570980"/>
            <a:ext cx="660228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defTabSz="457200">
              <a:defRPr sz="700">
                <a:solidFill>
                  <a:srgbClr val="FFFFFF"/>
                </a:solidFill>
              </a:defRPr>
            </a:lvl1pPr>
          </a:lstStyle>
          <a:p>
            <a:pPr lvl="0">
              <a:defRPr sz="1800">
                <a:solidFill>
                  <a:srgbClr val="000000"/>
                </a:solidFill>
              </a:defRPr>
            </a:pPr>
            <a:r>
              <a:rPr sz="700">
                <a:solidFill>
                  <a:srgbClr val="FFFFFF"/>
                </a:solidFill>
              </a:rPr>
              <a:t>© Copyright 2014 Hewlett-Packard Development Company, L.P.  The information contained herein is subject to change without notice.</a:t>
            </a:r>
          </a:p>
        </p:txBody>
      </p:sp>
      <p:sp>
        <p:nvSpPr>
          <p:cNvPr id="21" name="Shape 21"/>
          <p:cNvSpPr>
            <a:spLocks noGrp="1"/>
          </p:cNvSpPr>
          <p:nvPr>
            <p:ph type="title"/>
          </p:nvPr>
        </p:nvSpPr>
        <p:spPr>
          <a:xfrm>
            <a:off x="609440" y="1049020"/>
            <a:ext cx="9141620" cy="3268980"/>
          </a:xfrm>
          <a:prstGeom prst="rect">
            <a:avLst/>
          </a:prstGeom>
        </p:spPr>
        <p:txBody>
          <a:bodyPr/>
          <a:lstStyle>
            <a:lvl1pPr>
              <a:defRPr sz="5000" spc="-100">
                <a:solidFill>
                  <a:srgbClr val="FFFFFF"/>
                </a:solidFill>
              </a:defRPr>
            </a:lvl1pPr>
          </a:lstStyle>
          <a:p>
            <a:pPr lvl="0">
              <a:defRPr sz="1800" b="0" spc="0">
                <a:solidFill>
                  <a:srgbClr val="000000"/>
                </a:solidFill>
              </a:defRPr>
            </a:pPr>
            <a:r>
              <a:rPr sz="5000" b="1" spc="-100">
                <a:solidFill>
                  <a:srgbClr val="FFFFFF"/>
                </a:solidFill>
              </a:rPr>
              <a:t>Title Text</a:t>
            </a:r>
          </a:p>
        </p:txBody>
      </p:sp>
      <p:sp>
        <p:nvSpPr>
          <p:cNvPr id="22" name="Shape 22"/>
          <p:cNvSpPr>
            <a:spLocks noGrp="1"/>
          </p:cNvSpPr>
          <p:nvPr>
            <p:ph type="body" idx="1"/>
          </p:nvPr>
        </p:nvSpPr>
        <p:spPr>
          <a:xfrm>
            <a:off x="609440" y="4419600"/>
            <a:ext cx="9141620" cy="2438400"/>
          </a:xfrm>
          <a:prstGeom prst="rect">
            <a:avLst/>
          </a:prstGeom>
        </p:spPr>
        <p:txBody>
          <a:bodyPr>
            <a:noAutofit/>
          </a:bodyPr>
          <a:lstStyle>
            <a:lvl1pPr marL="0" indent="0">
              <a:spcBef>
                <a:spcPts val="600"/>
              </a:spcBef>
              <a:buSzTx/>
              <a:buFontTx/>
              <a:buNone/>
              <a:defRPr>
                <a:solidFill>
                  <a:srgbClr val="FFFFFF"/>
                </a:solidFill>
              </a:defRPr>
            </a:lvl1pPr>
            <a:lvl2pPr marL="0" indent="457200">
              <a:spcBef>
                <a:spcPts val="600"/>
              </a:spcBef>
              <a:buSzTx/>
              <a:buFontTx/>
              <a:buNone/>
              <a:defRPr>
                <a:solidFill>
                  <a:srgbClr val="FFFFFF"/>
                </a:solidFill>
              </a:defRPr>
            </a:lvl2pPr>
            <a:lvl3pPr marL="0" indent="914400">
              <a:spcBef>
                <a:spcPts val="600"/>
              </a:spcBef>
              <a:buSzTx/>
              <a:buFontTx/>
              <a:buNone/>
              <a:defRPr>
                <a:solidFill>
                  <a:srgbClr val="FFFFFF"/>
                </a:solidFill>
              </a:defRPr>
            </a:lvl3pPr>
            <a:lvl4pPr marL="0" indent="1371600">
              <a:spcBef>
                <a:spcPts val="600"/>
              </a:spcBef>
              <a:buSzTx/>
              <a:buFontTx/>
              <a:buNone/>
              <a:defRPr>
                <a:solidFill>
                  <a:srgbClr val="FFFFFF"/>
                </a:solidFill>
              </a:defRPr>
            </a:lvl4pPr>
            <a:lvl5pPr marL="0" indent="1828800">
              <a:spcBef>
                <a:spcPts val="600"/>
              </a:spcBef>
              <a:buSzTx/>
              <a:buFontTx/>
              <a:buNone/>
              <a:defRPr>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23" name="Shape 23"/>
          <p:cNvSpPr>
            <a:spLocks noGrp="1"/>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t>‹#›</a:t>
            </a:fld>
            <a:endParaRPr/>
          </a:p>
        </p:txBody>
      </p:sp>
      <p:sp>
        <p:nvSpPr>
          <p:cNvPr id="24" name="Shape 24"/>
          <p:cNvSpPr/>
          <p:nvPr/>
        </p:nvSpPr>
        <p:spPr>
          <a:xfrm>
            <a:off x="9925746" y="377224"/>
            <a:ext cx="1883665" cy="188366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700" y="21600"/>
                  <a:pt x="10587" y="21600"/>
                  <a:pt x="10475" y="21600"/>
                </a:cubicBezTo>
                <a:cubicBezTo>
                  <a:pt x="12687" y="15538"/>
                  <a:pt x="12687" y="15538"/>
                  <a:pt x="12687" y="15538"/>
                </a:cubicBezTo>
                <a:cubicBezTo>
                  <a:pt x="15725" y="15538"/>
                  <a:pt x="15725" y="15538"/>
                  <a:pt x="15725" y="15538"/>
                </a:cubicBezTo>
                <a:cubicBezTo>
                  <a:pt x="16263" y="15538"/>
                  <a:pt x="16838" y="15125"/>
                  <a:pt x="17025" y="14625"/>
                </a:cubicBezTo>
                <a:cubicBezTo>
                  <a:pt x="19425" y="8038"/>
                  <a:pt x="19425" y="8038"/>
                  <a:pt x="19425" y="8038"/>
                </a:cubicBezTo>
                <a:cubicBezTo>
                  <a:pt x="19812" y="6963"/>
                  <a:pt x="19200" y="6087"/>
                  <a:pt x="18050" y="6087"/>
                </a:cubicBezTo>
                <a:cubicBezTo>
                  <a:pt x="13837" y="6087"/>
                  <a:pt x="13837" y="6087"/>
                  <a:pt x="13837" y="6087"/>
                </a:cubicBezTo>
                <a:cubicBezTo>
                  <a:pt x="10300" y="15800"/>
                  <a:pt x="10300" y="15800"/>
                  <a:pt x="10300" y="15800"/>
                </a:cubicBezTo>
                <a:cubicBezTo>
                  <a:pt x="10300" y="15800"/>
                  <a:pt x="10300" y="15800"/>
                  <a:pt x="10300" y="15800"/>
                </a:cubicBezTo>
                <a:cubicBezTo>
                  <a:pt x="8300" y="21312"/>
                  <a:pt x="8300" y="21312"/>
                  <a:pt x="8300" y="21312"/>
                </a:cubicBezTo>
                <a:cubicBezTo>
                  <a:pt x="3538" y="20175"/>
                  <a:pt x="0" y="15900"/>
                  <a:pt x="0" y="10800"/>
                </a:cubicBezTo>
                <a:cubicBezTo>
                  <a:pt x="0" y="5850"/>
                  <a:pt x="3338" y="1675"/>
                  <a:pt x="7887" y="400"/>
                </a:cubicBezTo>
                <a:cubicBezTo>
                  <a:pt x="5813" y="6087"/>
                  <a:pt x="5813" y="6087"/>
                  <a:pt x="5813" y="6087"/>
                </a:cubicBezTo>
                <a:cubicBezTo>
                  <a:pt x="5813" y="6087"/>
                  <a:pt x="5813" y="6087"/>
                  <a:pt x="5813" y="6087"/>
                </a:cubicBezTo>
                <a:cubicBezTo>
                  <a:pt x="2375" y="15538"/>
                  <a:pt x="2375" y="15538"/>
                  <a:pt x="2375" y="15538"/>
                </a:cubicBezTo>
                <a:cubicBezTo>
                  <a:pt x="4663" y="15538"/>
                  <a:pt x="4663" y="15538"/>
                  <a:pt x="4663" y="15538"/>
                </a:cubicBezTo>
                <a:cubicBezTo>
                  <a:pt x="7588" y="7500"/>
                  <a:pt x="7588" y="7500"/>
                  <a:pt x="7588" y="7500"/>
                </a:cubicBezTo>
                <a:cubicBezTo>
                  <a:pt x="9312" y="7500"/>
                  <a:pt x="9312" y="7500"/>
                  <a:pt x="9312" y="7500"/>
                </a:cubicBezTo>
                <a:cubicBezTo>
                  <a:pt x="6388" y="15538"/>
                  <a:pt x="6388" y="15538"/>
                  <a:pt x="6388" y="15538"/>
                </a:cubicBezTo>
                <a:cubicBezTo>
                  <a:pt x="8675" y="15538"/>
                  <a:pt x="8675" y="15538"/>
                  <a:pt x="8675" y="15538"/>
                </a:cubicBezTo>
                <a:cubicBezTo>
                  <a:pt x="11400" y="8038"/>
                  <a:pt x="11400" y="8038"/>
                  <a:pt x="11400" y="8038"/>
                </a:cubicBezTo>
                <a:cubicBezTo>
                  <a:pt x="11787" y="6963"/>
                  <a:pt x="11175" y="6087"/>
                  <a:pt x="10025" y="6087"/>
                </a:cubicBezTo>
                <a:cubicBezTo>
                  <a:pt x="8113" y="6087"/>
                  <a:pt x="8113" y="6087"/>
                  <a:pt x="8113" y="6087"/>
                </a:cubicBezTo>
                <a:cubicBezTo>
                  <a:pt x="10312" y="13"/>
                  <a:pt x="10312" y="13"/>
                  <a:pt x="10312" y="13"/>
                </a:cubicBezTo>
                <a:cubicBezTo>
                  <a:pt x="10475" y="13"/>
                  <a:pt x="10638" y="0"/>
                  <a:pt x="10800" y="0"/>
                </a:cubicBezTo>
                <a:cubicBezTo>
                  <a:pt x="16763" y="0"/>
                  <a:pt x="21600" y="4838"/>
                  <a:pt x="21600" y="10800"/>
                </a:cubicBezTo>
                <a:cubicBezTo>
                  <a:pt x="21600" y="16763"/>
                  <a:pt x="16763" y="21600"/>
                  <a:pt x="10800" y="21600"/>
                </a:cubicBezTo>
                <a:close/>
                <a:moveTo>
                  <a:pt x="17338" y="7500"/>
                </a:moveTo>
                <a:cubicBezTo>
                  <a:pt x="15613" y="7500"/>
                  <a:pt x="15613" y="7500"/>
                  <a:pt x="15613" y="7500"/>
                </a:cubicBezTo>
                <a:cubicBezTo>
                  <a:pt x="13212" y="14112"/>
                  <a:pt x="13212" y="14112"/>
                  <a:pt x="13212" y="14112"/>
                </a:cubicBezTo>
                <a:cubicBezTo>
                  <a:pt x="14925" y="14112"/>
                  <a:pt x="14925" y="14112"/>
                  <a:pt x="14925" y="14112"/>
                </a:cubicBezTo>
                <a:lnTo>
                  <a:pt x="17338" y="7500"/>
                </a:lnTo>
                <a:close/>
              </a:path>
            </a:pathLst>
          </a:custGeom>
          <a:solidFill>
            <a:srgbClr val="FFFFFF"/>
          </a:solidFill>
          <a:ln w="12700">
            <a:miter lim="400000"/>
          </a:ln>
        </p:spPr>
        <p:txBody>
          <a:bodyPr lIns="0" tIns="0" rIns="0" bIns="0"/>
          <a:lstStyle/>
          <a:p>
            <a:pPr lvl="0">
              <a:defRPr>
                <a:solidFill>
                  <a:srgbClr val="FFFFFF"/>
                </a:solidFill>
              </a:defRPr>
            </a:pPr>
            <a:endParaRPr/>
          </a:p>
        </p:txBody>
      </p: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21" name="Shape 121"/>
          <p:cNvSpPr>
            <a:spLocks noGrp="1"/>
          </p:cNvSpPr>
          <p:nvPr>
            <p:ph type="title"/>
          </p:nvPr>
        </p:nvSpPr>
        <p:spPr>
          <a:prstGeom prst="rect">
            <a:avLst/>
          </a:prstGeom>
        </p:spPr>
        <p:txBody>
          <a:bodyPr/>
          <a:lstStyle/>
          <a:p>
            <a:pPr lvl="0">
              <a:defRPr sz="1800" b="0"/>
            </a:pPr>
            <a:r>
              <a:rPr sz="2800" b="1"/>
              <a:t>Title Text</a:t>
            </a:r>
          </a:p>
        </p:txBody>
      </p:sp>
      <p:sp>
        <p:nvSpPr>
          <p:cNvPr id="122" name="Shape 122"/>
          <p:cNvSpPr>
            <a:spLocks noGrp="1"/>
          </p:cNvSpPr>
          <p:nvPr>
            <p:ph type="body" idx="1"/>
          </p:nvPr>
        </p:nvSpPr>
        <p:spPr>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
        <p:nvSpPr>
          <p:cNvPr id="123" name="Shape 12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6" name="Shape 26"/>
          <p:cNvSpPr>
            <a:spLocks noGrp="1"/>
          </p:cNvSpPr>
          <p:nvPr>
            <p:ph type="title"/>
          </p:nvPr>
        </p:nvSpPr>
        <p:spPr>
          <a:xfrm>
            <a:off x="609440" y="304800"/>
            <a:ext cx="9141620" cy="3543300"/>
          </a:xfrm>
          <a:prstGeom prst="rect">
            <a:avLst/>
          </a:prstGeom>
        </p:spPr>
        <p:txBody>
          <a:bodyPr anchor="t"/>
          <a:lstStyle>
            <a:lvl1pPr>
              <a:defRPr sz="4400" spc="-100"/>
            </a:lvl1pPr>
          </a:lstStyle>
          <a:p>
            <a:pPr lvl="0">
              <a:defRPr sz="1800" b="0" spc="0"/>
            </a:pPr>
            <a:r>
              <a:rPr sz="4400" b="1" spc="-100"/>
              <a:t>Title Text</a:t>
            </a:r>
          </a:p>
        </p:txBody>
      </p:sp>
      <p:sp>
        <p:nvSpPr>
          <p:cNvPr id="27" name="Shape 27"/>
          <p:cNvSpPr>
            <a:spLocks noGrp="1"/>
          </p:cNvSpPr>
          <p:nvPr>
            <p:ph type="body" idx="1"/>
          </p:nvPr>
        </p:nvSpPr>
        <p:spPr>
          <a:xfrm>
            <a:off x="609440" y="4419600"/>
            <a:ext cx="9141620" cy="2438400"/>
          </a:xfrm>
          <a:prstGeom prst="rect">
            <a:avLst/>
          </a:prstGeom>
        </p:spPr>
        <p:txBody>
          <a:bodyPr>
            <a:noAutofit/>
          </a:bodyPr>
          <a:lstStyle>
            <a:lvl1pPr marL="0" indent="0">
              <a:spcBef>
                <a:spcPts val="600"/>
              </a:spcBef>
              <a:buSzTx/>
              <a:buFontTx/>
              <a:buNone/>
            </a:lvl1pPr>
            <a:lvl2pPr marL="0" indent="457200">
              <a:spcBef>
                <a:spcPts val="600"/>
              </a:spcBef>
              <a:buSzTx/>
              <a:buFontTx/>
              <a:buNone/>
            </a:lvl2pPr>
            <a:lvl3pPr marL="0" indent="914400">
              <a:spcBef>
                <a:spcPts val="600"/>
              </a:spcBef>
              <a:buSzTx/>
              <a:buFontTx/>
              <a:buNone/>
            </a:lvl3pPr>
            <a:lvl4pPr marL="0" indent="1371600">
              <a:spcBef>
                <a:spcPts val="600"/>
              </a:spcBef>
              <a:buSzTx/>
              <a:buFontTx/>
              <a:buNone/>
            </a:lvl4pPr>
            <a:lvl5pPr marL="0" indent="1828800">
              <a:spcBef>
                <a:spcPts val="600"/>
              </a:spcBef>
              <a:buSzTx/>
              <a:buFontTx/>
              <a:buNone/>
            </a:lvl5pPr>
          </a:lstStyle>
          <a:p>
            <a:pPr lvl="0"/>
            <a:r>
              <a:t>Body Level One</a:t>
            </a:r>
          </a:p>
          <a:p>
            <a:pPr lvl="1"/>
            <a:r>
              <a:t>Body Level Two</a:t>
            </a:r>
          </a:p>
          <a:p>
            <a:pPr lvl="2"/>
            <a:r>
              <a:t>Body Level Three</a:t>
            </a:r>
          </a:p>
          <a:p>
            <a:pPr lvl="3"/>
            <a:r>
              <a:t>Body Level Four</a:t>
            </a:r>
          </a:p>
          <a:p>
            <a:pPr lvl="4"/>
            <a:r>
              <a:t>Body Level Five</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ue Section Header">
    <p:bg>
      <p:bgPr>
        <a:solidFill>
          <a:srgbClr val="0096D6"/>
        </a:solidFill>
        <a:effectLst/>
      </p:bgPr>
    </p:bg>
    <p:spTree>
      <p:nvGrpSpPr>
        <p:cNvPr id="1" name=""/>
        <p:cNvGrpSpPr/>
        <p:nvPr/>
      </p:nvGrpSpPr>
      <p:grpSpPr>
        <a:xfrm>
          <a:off x="0" y="0"/>
          <a:ext cx="0" cy="0"/>
          <a:chOff x="0" y="0"/>
          <a:chExt cx="0" cy="0"/>
        </a:xfrm>
      </p:grpSpPr>
      <p:sp>
        <p:nvSpPr>
          <p:cNvPr id="30" name="Shape 30"/>
          <p:cNvSpPr/>
          <p:nvPr/>
        </p:nvSpPr>
        <p:spPr>
          <a:xfrm>
            <a:off x="11586739" y="6321202"/>
            <a:ext cx="356617" cy="35661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700" y="21600"/>
                  <a:pt x="10588" y="21600"/>
                  <a:pt x="10475" y="21600"/>
                </a:cubicBezTo>
                <a:cubicBezTo>
                  <a:pt x="12687" y="15537"/>
                  <a:pt x="12687" y="15537"/>
                  <a:pt x="12687" y="15537"/>
                </a:cubicBezTo>
                <a:cubicBezTo>
                  <a:pt x="15725" y="15537"/>
                  <a:pt x="15725" y="15537"/>
                  <a:pt x="15725" y="15537"/>
                </a:cubicBezTo>
                <a:cubicBezTo>
                  <a:pt x="16263" y="15537"/>
                  <a:pt x="16838" y="15125"/>
                  <a:pt x="17025" y="14625"/>
                </a:cubicBezTo>
                <a:cubicBezTo>
                  <a:pt x="19425" y="8038"/>
                  <a:pt x="19425" y="8038"/>
                  <a:pt x="19425" y="8038"/>
                </a:cubicBezTo>
                <a:cubicBezTo>
                  <a:pt x="19813" y="6963"/>
                  <a:pt x="19200" y="6088"/>
                  <a:pt x="18050" y="6088"/>
                </a:cubicBezTo>
                <a:cubicBezTo>
                  <a:pt x="13838" y="6088"/>
                  <a:pt x="13838" y="6088"/>
                  <a:pt x="13838" y="6088"/>
                </a:cubicBezTo>
                <a:cubicBezTo>
                  <a:pt x="10300" y="15800"/>
                  <a:pt x="10300" y="15800"/>
                  <a:pt x="10300" y="15800"/>
                </a:cubicBezTo>
                <a:cubicBezTo>
                  <a:pt x="10300" y="15800"/>
                  <a:pt x="10300" y="15800"/>
                  <a:pt x="10300" y="15800"/>
                </a:cubicBezTo>
                <a:cubicBezTo>
                  <a:pt x="8300" y="21313"/>
                  <a:pt x="8300" y="21313"/>
                  <a:pt x="8300" y="21313"/>
                </a:cubicBezTo>
                <a:cubicBezTo>
                  <a:pt x="3538" y="20175"/>
                  <a:pt x="0" y="15900"/>
                  <a:pt x="0" y="10800"/>
                </a:cubicBezTo>
                <a:cubicBezTo>
                  <a:pt x="0" y="5850"/>
                  <a:pt x="3337" y="1675"/>
                  <a:pt x="7887" y="400"/>
                </a:cubicBezTo>
                <a:cubicBezTo>
                  <a:pt x="5813" y="6088"/>
                  <a:pt x="5813" y="6088"/>
                  <a:pt x="5813" y="6088"/>
                </a:cubicBezTo>
                <a:cubicBezTo>
                  <a:pt x="5813" y="6088"/>
                  <a:pt x="5813" y="6088"/>
                  <a:pt x="5813" y="6088"/>
                </a:cubicBezTo>
                <a:cubicBezTo>
                  <a:pt x="2375" y="15537"/>
                  <a:pt x="2375" y="15537"/>
                  <a:pt x="2375" y="15537"/>
                </a:cubicBezTo>
                <a:cubicBezTo>
                  <a:pt x="4663" y="15537"/>
                  <a:pt x="4663" y="15537"/>
                  <a:pt x="4663" y="15537"/>
                </a:cubicBezTo>
                <a:cubicBezTo>
                  <a:pt x="7588" y="7500"/>
                  <a:pt x="7588" y="7500"/>
                  <a:pt x="7588" y="7500"/>
                </a:cubicBezTo>
                <a:cubicBezTo>
                  <a:pt x="9312" y="7500"/>
                  <a:pt x="9312" y="7500"/>
                  <a:pt x="9312" y="7500"/>
                </a:cubicBezTo>
                <a:cubicBezTo>
                  <a:pt x="6388" y="15537"/>
                  <a:pt x="6388" y="15537"/>
                  <a:pt x="6388" y="15537"/>
                </a:cubicBezTo>
                <a:cubicBezTo>
                  <a:pt x="8675" y="15537"/>
                  <a:pt x="8675" y="15537"/>
                  <a:pt x="8675" y="15537"/>
                </a:cubicBezTo>
                <a:cubicBezTo>
                  <a:pt x="11400" y="8038"/>
                  <a:pt x="11400" y="8038"/>
                  <a:pt x="11400" y="8038"/>
                </a:cubicBezTo>
                <a:cubicBezTo>
                  <a:pt x="11788" y="6963"/>
                  <a:pt x="11175" y="6088"/>
                  <a:pt x="10025" y="6088"/>
                </a:cubicBezTo>
                <a:cubicBezTo>
                  <a:pt x="8113" y="6088"/>
                  <a:pt x="8113" y="6088"/>
                  <a:pt x="8113" y="6088"/>
                </a:cubicBezTo>
                <a:cubicBezTo>
                  <a:pt x="10313" y="12"/>
                  <a:pt x="10313" y="12"/>
                  <a:pt x="10313" y="12"/>
                </a:cubicBezTo>
                <a:cubicBezTo>
                  <a:pt x="10475" y="12"/>
                  <a:pt x="10638" y="0"/>
                  <a:pt x="10800" y="0"/>
                </a:cubicBezTo>
                <a:cubicBezTo>
                  <a:pt x="16763" y="0"/>
                  <a:pt x="21600" y="4838"/>
                  <a:pt x="21600" y="10800"/>
                </a:cubicBezTo>
                <a:cubicBezTo>
                  <a:pt x="21600" y="16763"/>
                  <a:pt x="16763" y="21600"/>
                  <a:pt x="10800" y="21600"/>
                </a:cubicBezTo>
                <a:close/>
                <a:moveTo>
                  <a:pt x="17337" y="7500"/>
                </a:moveTo>
                <a:cubicBezTo>
                  <a:pt x="15612" y="7500"/>
                  <a:pt x="15612" y="7500"/>
                  <a:pt x="15612" y="7500"/>
                </a:cubicBezTo>
                <a:cubicBezTo>
                  <a:pt x="13213" y="14113"/>
                  <a:pt x="13213" y="14113"/>
                  <a:pt x="13213" y="14113"/>
                </a:cubicBezTo>
                <a:cubicBezTo>
                  <a:pt x="14925" y="14113"/>
                  <a:pt x="14925" y="14113"/>
                  <a:pt x="14925" y="14113"/>
                </a:cubicBezTo>
                <a:lnTo>
                  <a:pt x="17337" y="7500"/>
                </a:lnTo>
                <a:close/>
              </a:path>
            </a:pathLst>
          </a:custGeom>
          <a:solidFill>
            <a:srgbClr val="FFFFFF"/>
          </a:solidFill>
          <a:ln w="12700">
            <a:miter lim="400000"/>
          </a:ln>
        </p:spPr>
        <p:txBody>
          <a:bodyPr lIns="0" tIns="0" rIns="0" bIns="0"/>
          <a:lstStyle/>
          <a:p>
            <a:pPr lvl="0">
              <a:defRPr>
                <a:solidFill>
                  <a:srgbClr val="FFFFFF"/>
                </a:solidFill>
              </a:defRPr>
            </a:pPr>
            <a:endParaRPr/>
          </a:p>
        </p:txBody>
      </p:sp>
      <p:sp>
        <p:nvSpPr>
          <p:cNvPr id="31" name="Shape 31"/>
          <p:cNvSpPr/>
          <p:nvPr/>
        </p:nvSpPr>
        <p:spPr>
          <a:xfrm>
            <a:off x="609441" y="6570980"/>
            <a:ext cx="660228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defTabSz="457200">
              <a:defRPr sz="700">
                <a:solidFill>
                  <a:srgbClr val="FFFFFF"/>
                </a:solidFill>
              </a:defRPr>
            </a:lvl1pPr>
          </a:lstStyle>
          <a:p>
            <a:pPr lvl="0">
              <a:defRPr sz="1800">
                <a:solidFill>
                  <a:srgbClr val="000000"/>
                </a:solidFill>
              </a:defRPr>
            </a:pPr>
            <a:r>
              <a:rPr sz="700">
                <a:solidFill>
                  <a:srgbClr val="FFFFFF"/>
                </a:solidFill>
              </a:rPr>
              <a:t>© Copyright 2014 Hewlett-Packard Development Company, L.P.  The information contained herein is subject to change without notice.</a:t>
            </a:r>
          </a:p>
        </p:txBody>
      </p:sp>
      <p:sp>
        <p:nvSpPr>
          <p:cNvPr id="32" name="Shape 32"/>
          <p:cNvSpPr>
            <a:spLocks noGrp="1"/>
          </p:cNvSpPr>
          <p:nvPr>
            <p:ph type="title"/>
          </p:nvPr>
        </p:nvSpPr>
        <p:spPr>
          <a:xfrm>
            <a:off x="609440" y="304800"/>
            <a:ext cx="9141620" cy="3543300"/>
          </a:xfrm>
          <a:prstGeom prst="rect">
            <a:avLst/>
          </a:prstGeom>
        </p:spPr>
        <p:txBody>
          <a:bodyPr anchor="t"/>
          <a:lstStyle>
            <a:lvl1pPr>
              <a:defRPr sz="4400" spc="-100">
                <a:solidFill>
                  <a:srgbClr val="FFFFFF"/>
                </a:solidFill>
              </a:defRPr>
            </a:lvl1pPr>
          </a:lstStyle>
          <a:p>
            <a:pPr lvl="0">
              <a:defRPr sz="1800" b="0" spc="0">
                <a:solidFill>
                  <a:srgbClr val="000000"/>
                </a:solidFill>
              </a:defRPr>
            </a:pPr>
            <a:r>
              <a:rPr sz="4400" b="1" spc="-100">
                <a:solidFill>
                  <a:srgbClr val="FFFFFF"/>
                </a:solidFill>
              </a:rPr>
              <a:t>Title Text</a:t>
            </a:r>
          </a:p>
        </p:txBody>
      </p:sp>
      <p:sp>
        <p:nvSpPr>
          <p:cNvPr id="33" name="Shape 33"/>
          <p:cNvSpPr>
            <a:spLocks noGrp="1"/>
          </p:cNvSpPr>
          <p:nvPr>
            <p:ph type="body" idx="1"/>
          </p:nvPr>
        </p:nvSpPr>
        <p:spPr>
          <a:xfrm>
            <a:off x="609440" y="4419600"/>
            <a:ext cx="9141620" cy="2438400"/>
          </a:xfrm>
          <a:prstGeom prst="rect">
            <a:avLst/>
          </a:prstGeom>
        </p:spPr>
        <p:txBody>
          <a:bodyPr>
            <a:noAutofit/>
          </a:bodyPr>
          <a:lstStyle>
            <a:lvl1pPr marL="0" indent="0">
              <a:spcBef>
                <a:spcPts val="600"/>
              </a:spcBef>
              <a:buSzTx/>
              <a:buFontTx/>
              <a:buNone/>
              <a:defRPr>
                <a:solidFill>
                  <a:srgbClr val="FFFFFF"/>
                </a:solidFill>
              </a:defRPr>
            </a:lvl1pPr>
            <a:lvl2pPr marL="0" indent="457200">
              <a:spcBef>
                <a:spcPts val="600"/>
              </a:spcBef>
              <a:buSzTx/>
              <a:buFontTx/>
              <a:buNone/>
              <a:defRPr>
                <a:solidFill>
                  <a:srgbClr val="FFFFFF"/>
                </a:solidFill>
              </a:defRPr>
            </a:lvl2pPr>
            <a:lvl3pPr marL="0" indent="914400">
              <a:spcBef>
                <a:spcPts val="600"/>
              </a:spcBef>
              <a:buSzTx/>
              <a:buFontTx/>
              <a:buNone/>
              <a:defRPr>
                <a:solidFill>
                  <a:srgbClr val="FFFFFF"/>
                </a:solidFill>
              </a:defRPr>
            </a:lvl3pPr>
            <a:lvl4pPr marL="0" indent="1371600">
              <a:spcBef>
                <a:spcPts val="600"/>
              </a:spcBef>
              <a:buSzTx/>
              <a:buFontTx/>
              <a:buNone/>
              <a:defRPr>
                <a:solidFill>
                  <a:srgbClr val="FFFFFF"/>
                </a:solidFill>
              </a:defRPr>
            </a:lvl4pPr>
            <a:lvl5pPr marL="0" indent="1828800">
              <a:spcBef>
                <a:spcPts val="600"/>
              </a:spcBef>
              <a:buSzTx/>
              <a:buFontTx/>
              <a:buNone/>
              <a:defRPr>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34" name="Shape 34"/>
          <p:cNvSpPr>
            <a:spLocks noGrp="1"/>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Graphical Section Header 1">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Shape 36"/>
          <p:cNvSpPr>
            <a:spLocks noGrp="1"/>
          </p:cNvSpPr>
          <p:nvPr>
            <p:ph type="title"/>
          </p:nvPr>
        </p:nvSpPr>
        <p:spPr>
          <a:xfrm>
            <a:off x="609440" y="304800"/>
            <a:ext cx="9141620" cy="1828800"/>
          </a:xfrm>
          <a:prstGeom prst="rect">
            <a:avLst/>
          </a:prstGeom>
        </p:spPr>
        <p:txBody>
          <a:bodyPr anchor="t"/>
          <a:lstStyle>
            <a:lvl1pPr>
              <a:defRPr sz="4400" spc="-100">
                <a:solidFill>
                  <a:srgbClr val="FFFFFF"/>
                </a:solidFill>
              </a:defRPr>
            </a:lvl1pPr>
          </a:lstStyle>
          <a:p>
            <a:pPr lvl="0">
              <a:defRPr sz="1800" b="0" spc="0">
                <a:solidFill>
                  <a:srgbClr val="000000"/>
                </a:solidFill>
              </a:defRPr>
            </a:pPr>
            <a:r>
              <a:rPr sz="4400" b="1" spc="-100">
                <a:solidFill>
                  <a:srgbClr val="FFFFFF"/>
                </a:solidFill>
              </a:rPr>
              <a:t>Title Text</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Graphical Section Header 2">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8" name="Shape 38"/>
          <p:cNvSpPr>
            <a:spLocks noGrp="1"/>
          </p:cNvSpPr>
          <p:nvPr>
            <p:ph type="title"/>
          </p:nvPr>
        </p:nvSpPr>
        <p:spPr>
          <a:xfrm>
            <a:off x="609440" y="304800"/>
            <a:ext cx="9141620" cy="1828800"/>
          </a:xfrm>
          <a:prstGeom prst="rect">
            <a:avLst/>
          </a:prstGeom>
        </p:spPr>
        <p:txBody>
          <a:bodyPr anchor="t"/>
          <a:lstStyle>
            <a:lvl1pPr>
              <a:defRPr sz="4400" spc="-100">
                <a:solidFill>
                  <a:srgbClr val="FFFFFF"/>
                </a:solidFill>
              </a:defRPr>
            </a:lvl1pPr>
          </a:lstStyle>
          <a:p>
            <a:pPr lvl="0">
              <a:defRPr sz="1800" b="0" spc="0">
                <a:solidFill>
                  <a:srgbClr val="000000"/>
                </a:solidFill>
              </a:defRPr>
            </a:pPr>
            <a:r>
              <a:rPr sz="4400" b="1" spc="-100">
                <a:solidFill>
                  <a:srgbClr val="FFFFFF"/>
                </a:solidFill>
              </a:rPr>
              <a:t>Title Text</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Graphical Section Header 3">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0" name="Shape 40"/>
          <p:cNvSpPr>
            <a:spLocks noGrp="1"/>
          </p:cNvSpPr>
          <p:nvPr>
            <p:ph type="title"/>
          </p:nvPr>
        </p:nvSpPr>
        <p:spPr>
          <a:xfrm>
            <a:off x="609440" y="304800"/>
            <a:ext cx="9141620" cy="1828800"/>
          </a:xfrm>
          <a:prstGeom prst="rect">
            <a:avLst/>
          </a:prstGeom>
        </p:spPr>
        <p:txBody>
          <a:bodyPr anchor="t"/>
          <a:lstStyle>
            <a:lvl1pPr>
              <a:defRPr sz="4400" spc="-100">
                <a:solidFill>
                  <a:srgbClr val="FFFFFF"/>
                </a:solidFill>
              </a:defRPr>
            </a:lvl1pPr>
          </a:lstStyle>
          <a:p>
            <a:pPr lvl="0">
              <a:defRPr sz="1800" b="0" spc="0">
                <a:solidFill>
                  <a:srgbClr val="000000"/>
                </a:solidFill>
              </a:defRPr>
            </a:pPr>
            <a:r>
              <a:rPr sz="4400" b="1" spc="-100">
                <a:solidFill>
                  <a:srgbClr val="FFFFFF"/>
                </a:solidFill>
              </a:rPr>
              <a:t>Title Text</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Graphical Section Header 4">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2" name="Shape 42"/>
          <p:cNvSpPr>
            <a:spLocks noGrp="1"/>
          </p:cNvSpPr>
          <p:nvPr>
            <p:ph type="title"/>
          </p:nvPr>
        </p:nvSpPr>
        <p:spPr>
          <a:xfrm>
            <a:off x="609440" y="304800"/>
            <a:ext cx="9141620" cy="1828800"/>
          </a:xfrm>
          <a:prstGeom prst="rect">
            <a:avLst/>
          </a:prstGeom>
        </p:spPr>
        <p:txBody>
          <a:bodyPr anchor="t"/>
          <a:lstStyle>
            <a:lvl1pPr>
              <a:defRPr sz="4400" spc="-100">
                <a:solidFill>
                  <a:srgbClr val="FFFFFF"/>
                </a:solidFill>
              </a:defRPr>
            </a:lvl1pPr>
          </a:lstStyle>
          <a:p>
            <a:pPr lvl="0">
              <a:defRPr sz="1800" b="0" spc="0">
                <a:solidFill>
                  <a:srgbClr val="000000"/>
                </a:solidFill>
              </a:defRPr>
            </a:pPr>
            <a:r>
              <a:rPr sz="4400" b="1" spc="-100">
                <a:solidFill>
                  <a:srgbClr val="FFFFFF"/>
                </a:solidFill>
              </a:rPr>
              <a:t>Title Text</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09441" y="6570980"/>
            <a:ext cx="660228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defTabSz="457200">
              <a:defRPr sz="700">
                <a:solidFill>
                  <a:srgbClr val="A8B2B2"/>
                </a:solidFill>
              </a:defRPr>
            </a:lvl1pPr>
          </a:lstStyle>
          <a:p>
            <a:pPr lvl="0">
              <a:defRPr sz="1800">
                <a:solidFill>
                  <a:srgbClr val="000000"/>
                </a:solidFill>
              </a:defRPr>
            </a:pPr>
            <a:r>
              <a:rPr sz="700">
                <a:solidFill>
                  <a:srgbClr val="A8B2B2"/>
                </a:solidFill>
              </a:rPr>
              <a:t>© Copyright 2014 Hewlett-Packard Development Company, L.P.  The information contained herein is subject to change without notice.</a:t>
            </a:r>
          </a:p>
        </p:txBody>
      </p:sp>
      <p:sp>
        <p:nvSpPr>
          <p:cNvPr id="3" name="Shape 3"/>
          <p:cNvSpPr/>
          <p:nvPr/>
        </p:nvSpPr>
        <p:spPr>
          <a:xfrm>
            <a:off x="11586740" y="6321202"/>
            <a:ext cx="356617" cy="35661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700" y="21600"/>
                  <a:pt x="10588" y="21600"/>
                  <a:pt x="10475" y="21600"/>
                </a:cubicBezTo>
                <a:cubicBezTo>
                  <a:pt x="12687" y="15537"/>
                  <a:pt x="12687" y="15537"/>
                  <a:pt x="12687" y="15537"/>
                </a:cubicBezTo>
                <a:cubicBezTo>
                  <a:pt x="15725" y="15537"/>
                  <a:pt x="15725" y="15537"/>
                  <a:pt x="15725" y="15537"/>
                </a:cubicBezTo>
                <a:cubicBezTo>
                  <a:pt x="16263" y="15537"/>
                  <a:pt x="16838" y="15125"/>
                  <a:pt x="17025" y="14625"/>
                </a:cubicBezTo>
                <a:cubicBezTo>
                  <a:pt x="19425" y="8038"/>
                  <a:pt x="19425" y="8038"/>
                  <a:pt x="19425" y="8038"/>
                </a:cubicBezTo>
                <a:cubicBezTo>
                  <a:pt x="19813" y="6963"/>
                  <a:pt x="19200" y="6088"/>
                  <a:pt x="18050" y="6088"/>
                </a:cubicBezTo>
                <a:cubicBezTo>
                  <a:pt x="13838" y="6088"/>
                  <a:pt x="13838" y="6088"/>
                  <a:pt x="13838" y="6088"/>
                </a:cubicBezTo>
                <a:cubicBezTo>
                  <a:pt x="10300" y="15800"/>
                  <a:pt x="10300" y="15800"/>
                  <a:pt x="10300" y="15800"/>
                </a:cubicBezTo>
                <a:cubicBezTo>
                  <a:pt x="10300" y="15800"/>
                  <a:pt x="10300" y="15800"/>
                  <a:pt x="10300" y="15800"/>
                </a:cubicBezTo>
                <a:cubicBezTo>
                  <a:pt x="8300" y="21313"/>
                  <a:pt x="8300" y="21313"/>
                  <a:pt x="8300" y="21313"/>
                </a:cubicBezTo>
                <a:cubicBezTo>
                  <a:pt x="3538" y="20175"/>
                  <a:pt x="0" y="15900"/>
                  <a:pt x="0" y="10800"/>
                </a:cubicBezTo>
                <a:cubicBezTo>
                  <a:pt x="0" y="5850"/>
                  <a:pt x="3337" y="1675"/>
                  <a:pt x="7887" y="400"/>
                </a:cubicBezTo>
                <a:cubicBezTo>
                  <a:pt x="5813" y="6088"/>
                  <a:pt x="5813" y="6088"/>
                  <a:pt x="5813" y="6088"/>
                </a:cubicBezTo>
                <a:cubicBezTo>
                  <a:pt x="5813" y="6088"/>
                  <a:pt x="5813" y="6088"/>
                  <a:pt x="5813" y="6088"/>
                </a:cubicBezTo>
                <a:cubicBezTo>
                  <a:pt x="2375" y="15537"/>
                  <a:pt x="2375" y="15537"/>
                  <a:pt x="2375" y="15537"/>
                </a:cubicBezTo>
                <a:cubicBezTo>
                  <a:pt x="4663" y="15537"/>
                  <a:pt x="4663" y="15537"/>
                  <a:pt x="4663" y="15537"/>
                </a:cubicBezTo>
                <a:cubicBezTo>
                  <a:pt x="7588" y="7500"/>
                  <a:pt x="7588" y="7500"/>
                  <a:pt x="7588" y="7500"/>
                </a:cubicBezTo>
                <a:cubicBezTo>
                  <a:pt x="9312" y="7500"/>
                  <a:pt x="9312" y="7500"/>
                  <a:pt x="9312" y="7500"/>
                </a:cubicBezTo>
                <a:cubicBezTo>
                  <a:pt x="6388" y="15537"/>
                  <a:pt x="6388" y="15537"/>
                  <a:pt x="6388" y="15537"/>
                </a:cubicBezTo>
                <a:cubicBezTo>
                  <a:pt x="8675" y="15537"/>
                  <a:pt x="8675" y="15537"/>
                  <a:pt x="8675" y="15537"/>
                </a:cubicBezTo>
                <a:cubicBezTo>
                  <a:pt x="11400" y="8038"/>
                  <a:pt x="11400" y="8038"/>
                  <a:pt x="11400" y="8038"/>
                </a:cubicBezTo>
                <a:cubicBezTo>
                  <a:pt x="11788" y="6963"/>
                  <a:pt x="11175" y="6088"/>
                  <a:pt x="10025" y="6088"/>
                </a:cubicBezTo>
                <a:cubicBezTo>
                  <a:pt x="8113" y="6088"/>
                  <a:pt x="8113" y="6088"/>
                  <a:pt x="8113" y="6088"/>
                </a:cubicBezTo>
                <a:cubicBezTo>
                  <a:pt x="10313" y="12"/>
                  <a:pt x="10313" y="12"/>
                  <a:pt x="10313" y="12"/>
                </a:cubicBezTo>
                <a:cubicBezTo>
                  <a:pt x="10475" y="12"/>
                  <a:pt x="10638" y="0"/>
                  <a:pt x="10800" y="0"/>
                </a:cubicBezTo>
                <a:cubicBezTo>
                  <a:pt x="16763" y="0"/>
                  <a:pt x="21600" y="4838"/>
                  <a:pt x="21600" y="10800"/>
                </a:cubicBezTo>
                <a:cubicBezTo>
                  <a:pt x="21600" y="16763"/>
                  <a:pt x="16763" y="21600"/>
                  <a:pt x="10800" y="21600"/>
                </a:cubicBezTo>
                <a:close/>
                <a:moveTo>
                  <a:pt x="17337" y="7500"/>
                </a:moveTo>
                <a:cubicBezTo>
                  <a:pt x="15612" y="7500"/>
                  <a:pt x="15612" y="7500"/>
                  <a:pt x="15612" y="7500"/>
                </a:cubicBezTo>
                <a:cubicBezTo>
                  <a:pt x="13213" y="14113"/>
                  <a:pt x="13213" y="14113"/>
                  <a:pt x="13213" y="14113"/>
                </a:cubicBezTo>
                <a:cubicBezTo>
                  <a:pt x="14925" y="14113"/>
                  <a:pt x="14925" y="14113"/>
                  <a:pt x="14925" y="14113"/>
                </a:cubicBezTo>
                <a:lnTo>
                  <a:pt x="17337" y="7500"/>
                </a:lnTo>
                <a:close/>
              </a:path>
            </a:pathLst>
          </a:custGeom>
          <a:solidFill>
            <a:srgbClr val="0096D6"/>
          </a:solidFill>
          <a:ln w="12700">
            <a:miter lim="400000"/>
          </a:ln>
        </p:spPr>
        <p:txBody>
          <a:bodyPr lIns="0" tIns="0" rIns="0" bIns="0"/>
          <a:lstStyle/>
          <a:p>
            <a:pPr lvl="0"/>
            <a:endParaRPr/>
          </a:p>
        </p:txBody>
      </p:sp>
      <p:sp>
        <p:nvSpPr>
          <p:cNvPr id="4" name="Shape 4"/>
          <p:cNvSpPr>
            <a:spLocks noGrp="1"/>
          </p:cNvSpPr>
          <p:nvPr>
            <p:ph type="title"/>
          </p:nvPr>
        </p:nvSpPr>
        <p:spPr>
          <a:xfrm>
            <a:off x="10567712" y="0"/>
            <a:ext cx="1011673" cy="60960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b="0"/>
            </a:pPr>
            <a:r>
              <a:rPr sz="2800" b="1"/>
              <a:t>Title Text</a:t>
            </a:r>
          </a:p>
        </p:txBody>
      </p:sp>
      <p:sp>
        <p:nvSpPr>
          <p:cNvPr id="5" name="Shape 5"/>
          <p:cNvSpPr>
            <a:spLocks noGrp="1"/>
          </p:cNvSpPr>
          <p:nvPr>
            <p:ph type="body" idx="1"/>
          </p:nvPr>
        </p:nvSpPr>
        <p:spPr>
          <a:xfrm>
            <a:off x="609440" y="304800"/>
            <a:ext cx="9649488" cy="6553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a:r>
              <a:t>Body Level One</a:t>
            </a:r>
          </a:p>
          <a:p>
            <a:pPr lvl="1"/>
            <a:r>
              <a:t>Body Level Two</a:t>
            </a:r>
          </a:p>
          <a:p>
            <a:pPr lvl="2"/>
            <a:r>
              <a:t>Body Level Three</a:t>
            </a:r>
          </a:p>
          <a:p>
            <a:pPr lvl="3"/>
            <a:r>
              <a:t>Body Level Four</a:t>
            </a:r>
          </a:p>
          <a:p>
            <a:pPr lvl="4"/>
            <a:r>
              <a:t>Body Level Five</a:t>
            </a:r>
          </a:p>
        </p:txBody>
      </p:sp>
      <p:sp>
        <p:nvSpPr>
          <p:cNvPr id="6" name="Shape 6"/>
          <p:cNvSpPr>
            <a:spLocks noGrp="1"/>
          </p:cNvSpPr>
          <p:nvPr>
            <p:ph type="sldNum" sz="quarter" idx="2"/>
          </p:nvPr>
        </p:nvSpPr>
        <p:spPr>
          <a:xfrm>
            <a:off x="389331" y="6570980"/>
            <a:ext cx="127001" cy="127001"/>
          </a:xfrm>
          <a:prstGeom prst="rect">
            <a:avLst/>
          </a:prstGeom>
          <a:ln w="12700">
            <a:miter lim="400000"/>
          </a:ln>
        </p:spPr>
        <p:txBody>
          <a:bodyPr wrap="none" lIns="0" tIns="0" rIns="0" bIns="0" anchor="b">
            <a:spAutoFit/>
          </a:bodyPr>
          <a:lstStyle>
            <a:lvl1pPr algn="r">
              <a:defRPr sz="700">
                <a:solidFill>
                  <a:srgbClr val="A8B2B2"/>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ransition xmlns:p14="http://schemas.microsoft.com/office/powerpoint/2010/main" spd="med"/>
  <p:txStyles>
    <p:titleStyle>
      <a:lvl1pPr>
        <a:lnSpc>
          <a:spcPct val="90000"/>
        </a:lnSpc>
        <a:defRPr sz="2800" b="1">
          <a:latin typeface="HP Simplified"/>
          <a:ea typeface="HP Simplified"/>
          <a:cs typeface="HP Simplified"/>
          <a:sym typeface="HP Simplified"/>
        </a:defRPr>
      </a:lvl1pPr>
      <a:lvl2pPr>
        <a:lnSpc>
          <a:spcPct val="90000"/>
        </a:lnSpc>
        <a:defRPr sz="2800" b="1">
          <a:latin typeface="HP Simplified"/>
          <a:ea typeface="HP Simplified"/>
          <a:cs typeface="HP Simplified"/>
          <a:sym typeface="HP Simplified"/>
        </a:defRPr>
      </a:lvl2pPr>
      <a:lvl3pPr>
        <a:lnSpc>
          <a:spcPct val="90000"/>
        </a:lnSpc>
        <a:defRPr sz="2800" b="1">
          <a:latin typeface="HP Simplified"/>
          <a:ea typeface="HP Simplified"/>
          <a:cs typeface="HP Simplified"/>
          <a:sym typeface="HP Simplified"/>
        </a:defRPr>
      </a:lvl3pPr>
      <a:lvl4pPr>
        <a:lnSpc>
          <a:spcPct val="90000"/>
        </a:lnSpc>
        <a:defRPr sz="2800" b="1">
          <a:latin typeface="HP Simplified"/>
          <a:ea typeface="HP Simplified"/>
          <a:cs typeface="HP Simplified"/>
          <a:sym typeface="HP Simplified"/>
        </a:defRPr>
      </a:lvl4pPr>
      <a:lvl5pPr>
        <a:lnSpc>
          <a:spcPct val="90000"/>
        </a:lnSpc>
        <a:defRPr sz="2800" b="1">
          <a:latin typeface="HP Simplified"/>
          <a:ea typeface="HP Simplified"/>
          <a:cs typeface="HP Simplified"/>
          <a:sym typeface="HP Simplified"/>
        </a:defRPr>
      </a:lvl5pPr>
      <a:lvl6pPr>
        <a:lnSpc>
          <a:spcPct val="90000"/>
        </a:lnSpc>
        <a:defRPr sz="2800" b="1">
          <a:latin typeface="HP Simplified"/>
          <a:ea typeface="HP Simplified"/>
          <a:cs typeface="HP Simplified"/>
          <a:sym typeface="HP Simplified"/>
        </a:defRPr>
      </a:lvl6pPr>
      <a:lvl7pPr>
        <a:lnSpc>
          <a:spcPct val="90000"/>
        </a:lnSpc>
        <a:defRPr sz="2800" b="1">
          <a:latin typeface="HP Simplified"/>
          <a:ea typeface="HP Simplified"/>
          <a:cs typeface="HP Simplified"/>
          <a:sym typeface="HP Simplified"/>
        </a:defRPr>
      </a:lvl7pPr>
      <a:lvl8pPr>
        <a:lnSpc>
          <a:spcPct val="90000"/>
        </a:lnSpc>
        <a:defRPr sz="2800" b="1">
          <a:latin typeface="HP Simplified"/>
          <a:ea typeface="HP Simplified"/>
          <a:cs typeface="HP Simplified"/>
          <a:sym typeface="HP Simplified"/>
        </a:defRPr>
      </a:lvl8pPr>
      <a:lvl9pPr>
        <a:lnSpc>
          <a:spcPct val="90000"/>
        </a:lnSpc>
        <a:defRPr sz="2800" b="1">
          <a:latin typeface="HP Simplified"/>
          <a:ea typeface="HP Simplified"/>
          <a:cs typeface="HP Simplified"/>
          <a:sym typeface="HP Simplified"/>
        </a:defRPr>
      </a:lvl9pPr>
    </p:titleStyle>
    <p:bodyStyle>
      <a:lvl1pPr marL="182879" indent="-182879">
        <a:lnSpc>
          <a:spcPct val="90000"/>
        </a:lnSpc>
        <a:spcBef>
          <a:spcPts val="1200"/>
        </a:spcBef>
        <a:buSzPct val="100000"/>
        <a:buFont typeface="Helvetica"/>
        <a:buChar char="•"/>
        <a:defRPr>
          <a:latin typeface="HP Simplified"/>
          <a:ea typeface="HP Simplified"/>
          <a:cs typeface="HP Simplified"/>
          <a:sym typeface="HP Simplified"/>
        </a:defRPr>
      </a:lvl1pPr>
      <a:lvl2pPr marL="434340" indent="-205739">
        <a:lnSpc>
          <a:spcPct val="90000"/>
        </a:lnSpc>
        <a:spcBef>
          <a:spcPts val="1200"/>
        </a:spcBef>
        <a:buSzPct val="80000"/>
        <a:buFont typeface="Helvetica"/>
        <a:buChar char="–"/>
        <a:defRPr>
          <a:latin typeface="HP Simplified"/>
          <a:ea typeface="HP Simplified"/>
          <a:cs typeface="HP Simplified"/>
          <a:sym typeface="HP Simplified"/>
        </a:defRPr>
      </a:lvl2pPr>
      <a:lvl3pPr marL="587828" indent="-176348">
        <a:lnSpc>
          <a:spcPct val="90000"/>
        </a:lnSpc>
        <a:spcBef>
          <a:spcPts val="1200"/>
        </a:spcBef>
        <a:buSzPct val="100000"/>
        <a:buFont typeface="Helvetica"/>
        <a:buChar char="•"/>
        <a:defRPr>
          <a:latin typeface="HP Simplified"/>
          <a:ea typeface="HP Simplified"/>
          <a:cs typeface="HP Simplified"/>
          <a:sym typeface="HP Simplified"/>
        </a:defRPr>
      </a:lvl3pPr>
      <a:lvl4pPr marL="800100" indent="-205740">
        <a:lnSpc>
          <a:spcPct val="90000"/>
        </a:lnSpc>
        <a:spcBef>
          <a:spcPts val="1200"/>
        </a:spcBef>
        <a:buSzPct val="80000"/>
        <a:buFont typeface="Helvetica"/>
        <a:buChar char="–"/>
        <a:defRPr>
          <a:latin typeface="HP Simplified"/>
          <a:ea typeface="HP Simplified"/>
          <a:cs typeface="HP Simplified"/>
          <a:sym typeface="HP Simplified"/>
        </a:defRPr>
      </a:lvl4pPr>
      <a:lvl5pPr marL="937260" indent="-205740">
        <a:lnSpc>
          <a:spcPct val="90000"/>
        </a:lnSpc>
        <a:spcBef>
          <a:spcPts val="1200"/>
        </a:spcBef>
        <a:buSzPct val="100000"/>
        <a:buFont typeface="Helvetica"/>
        <a:buChar char="•"/>
        <a:defRPr>
          <a:latin typeface="HP Simplified"/>
          <a:ea typeface="HP Simplified"/>
          <a:cs typeface="HP Simplified"/>
          <a:sym typeface="HP Simplified"/>
        </a:defRPr>
      </a:lvl5pPr>
      <a:lvl6pPr marL="1120140" indent="-205740">
        <a:lnSpc>
          <a:spcPct val="90000"/>
        </a:lnSpc>
        <a:spcBef>
          <a:spcPts val="1200"/>
        </a:spcBef>
        <a:buSzPct val="80000"/>
        <a:buFont typeface="Helvetica"/>
        <a:buChar char="–"/>
        <a:defRPr>
          <a:latin typeface="HP Simplified"/>
          <a:ea typeface="HP Simplified"/>
          <a:cs typeface="HP Simplified"/>
          <a:sym typeface="HP Simplified"/>
        </a:defRPr>
      </a:lvl6pPr>
      <a:lvl7pPr marL="1257300" indent="-205740">
        <a:lnSpc>
          <a:spcPct val="90000"/>
        </a:lnSpc>
        <a:spcBef>
          <a:spcPts val="1200"/>
        </a:spcBef>
        <a:buSzPct val="100000"/>
        <a:buFont typeface="Helvetica"/>
        <a:buChar char="•"/>
        <a:defRPr>
          <a:latin typeface="HP Simplified"/>
          <a:ea typeface="HP Simplified"/>
          <a:cs typeface="HP Simplified"/>
          <a:sym typeface="HP Simplified"/>
        </a:defRPr>
      </a:lvl7pPr>
      <a:lvl8pPr marL="1440180" indent="-205740">
        <a:lnSpc>
          <a:spcPct val="90000"/>
        </a:lnSpc>
        <a:spcBef>
          <a:spcPts val="1200"/>
        </a:spcBef>
        <a:buSzPct val="80000"/>
        <a:buFont typeface="Helvetica"/>
        <a:buChar char="–"/>
        <a:defRPr>
          <a:latin typeface="HP Simplified"/>
          <a:ea typeface="HP Simplified"/>
          <a:cs typeface="HP Simplified"/>
          <a:sym typeface="HP Simplified"/>
        </a:defRPr>
      </a:lvl8pPr>
      <a:lvl9pPr marL="1623060" indent="-205740">
        <a:lnSpc>
          <a:spcPct val="90000"/>
        </a:lnSpc>
        <a:spcBef>
          <a:spcPts val="1200"/>
        </a:spcBef>
        <a:buSzPct val="100000"/>
        <a:buFont typeface="Helvetica"/>
        <a:buChar char="•"/>
        <a:defRPr>
          <a:latin typeface="HP Simplified"/>
          <a:ea typeface="HP Simplified"/>
          <a:cs typeface="HP Simplified"/>
          <a:sym typeface="HP Simplified"/>
        </a:defRPr>
      </a:lvl9pPr>
    </p:bodyStyle>
    <p:otherStyle>
      <a:lvl1pPr algn="r">
        <a:defRPr sz="700">
          <a:solidFill>
            <a:schemeClr val="tx1"/>
          </a:solidFill>
          <a:latin typeface="+mn-lt"/>
          <a:ea typeface="+mn-ea"/>
          <a:cs typeface="+mn-cs"/>
          <a:sym typeface="HP Simplified"/>
        </a:defRPr>
      </a:lvl1pPr>
      <a:lvl2pPr indent="457200" algn="r">
        <a:defRPr sz="700">
          <a:solidFill>
            <a:schemeClr val="tx1"/>
          </a:solidFill>
          <a:latin typeface="+mn-lt"/>
          <a:ea typeface="+mn-ea"/>
          <a:cs typeface="+mn-cs"/>
          <a:sym typeface="HP Simplified"/>
        </a:defRPr>
      </a:lvl2pPr>
      <a:lvl3pPr indent="914400" algn="r">
        <a:defRPr sz="700">
          <a:solidFill>
            <a:schemeClr val="tx1"/>
          </a:solidFill>
          <a:latin typeface="+mn-lt"/>
          <a:ea typeface="+mn-ea"/>
          <a:cs typeface="+mn-cs"/>
          <a:sym typeface="HP Simplified"/>
        </a:defRPr>
      </a:lvl3pPr>
      <a:lvl4pPr indent="1371600" algn="r">
        <a:defRPr sz="700">
          <a:solidFill>
            <a:schemeClr val="tx1"/>
          </a:solidFill>
          <a:latin typeface="+mn-lt"/>
          <a:ea typeface="+mn-ea"/>
          <a:cs typeface="+mn-cs"/>
          <a:sym typeface="HP Simplified"/>
        </a:defRPr>
      </a:lvl4pPr>
      <a:lvl5pPr indent="1828800" algn="r">
        <a:defRPr sz="700">
          <a:solidFill>
            <a:schemeClr val="tx1"/>
          </a:solidFill>
          <a:latin typeface="+mn-lt"/>
          <a:ea typeface="+mn-ea"/>
          <a:cs typeface="+mn-cs"/>
          <a:sym typeface="HP Simplified"/>
        </a:defRPr>
      </a:lvl5pPr>
      <a:lvl6pPr indent="2286000" algn="r">
        <a:defRPr sz="700">
          <a:solidFill>
            <a:schemeClr val="tx1"/>
          </a:solidFill>
          <a:latin typeface="+mn-lt"/>
          <a:ea typeface="+mn-ea"/>
          <a:cs typeface="+mn-cs"/>
          <a:sym typeface="HP Simplified"/>
        </a:defRPr>
      </a:lvl6pPr>
      <a:lvl7pPr indent="2743200" algn="r">
        <a:defRPr sz="700">
          <a:solidFill>
            <a:schemeClr val="tx1"/>
          </a:solidFill>
          <a:latin typeface="+mn-lt"/>
          <a:ea typeface="+mn-ea"/>
          <a:cs typeface="+mn-cs"/>
          <a:sym typeface="HP Simplified"/>
        </a:defRPr>
      </a:lvl7pPr>
      <a:lvl8pPr indent="3200400" algn="r">
        <a:defRPr sz="700">
          <a:solidFill>
            <a:schemeClr val="tx1"/>
          </a:solidFill>
          <a:latin typeface="+mn-lt"/>
          <a:ea typeface="+mn-ea"/>
          <a:cs typeface="+mn-cs"/>
          <a:sym typeface="HP Simplified"/>
        </a:defRPr>
      </a:lvl8pPr>
      <a:lvl9pPr indent="3657600" algn="r">
        <a:defRPr sz="700">
          <a:solidFill>
            <a:schemeClr val="tx1"/>
          </a:solidFill>
          <a:latin typeface="+mn-lt"/>
          <a:ea typeface="+mn-ea"/>
          <a:cs typeface="+mn-cs"/>
          <a:sym typeface="HP Simplifie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developer.android.com/reference/android/view/ViewGroup.html" TargetMode="External"/><Relationship Id="rId4" Type="http://schemas.openxmlformats.org/officeDocument/2006/relationships/image" Target="../media/image23.png"/><Relationship Id="rId1" Type="http://schemas.openxmlformats.org/officeDocument/2006/relationships/slideLayout" Target="../slideLayouts/slideLayout14.xml"/><Relationship Id="rId2" Type="http://schemas.openxmlformats.org/officeDocument/2006/relationships/hyperlink" Target="http://developer.android.com/reference/android/view/View.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24.png"/><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1" Type="http://schemas.openxmlformats.org/officeDocument/2006/relationships/hyperlink" Target="http://developer.android.com/reference/android/widget/RadioGroup.html" TargetMode="External"/><Relationship Id="rId12" Type="http://schemas.openxmlformats.org/officeDocument/2006/relationships/hyperlink" Target="http://developer.android.com/reference/android/widget/RadioButton.html" TargetMode="External"/><Relationship Id="rId13" Type="http://schemas.openxmlformats.org/officeDocument/2006/relationships/hyperlink" Target="http://developer.android.com/guide/topics/ui/controls/togglebutton.html" TargetMode="External"/><Relationship Id="rId14" Type="http://schemas.openxmlformats.org/officeDocument/2006/relationships/hyperlink" Target="http://developer.android.com/reference/android/widget/ToggleButton.html" TargetMode="External"/><Relationship Id="rId15" Type="http://schemas.openxmlformats.org/officeDocument/2006/relationships/hyperlink" Target="http://developer.android.com/guide/topics/ui/controls/spinner.html" TargetMode="External"/><Relationship Id="rId16" Type="http://schemas.openxmlformats.org/officeDocument/2006/relationships/hyperlink" Target="http://developer.android.com/reference/android/widget/Spinner.html" TargetMode="External"/><Relationship Id="rId17" Type="http://schemas.openxmlformats.org/officeDocument/2006/relationships/hyperlink" Target="http://developer.android.com/guide/topics/ui/controls/pickers.html" TargetMode="External"/><Relationship Id="rId18" Type="http://schemas.openxmlformats.org/officeDocument/2006/relationships/hyperlink" Target="http://developer.android.com/reference/android/widget/DatePicker.html" TargetMode="External"/><Relationship Id="rId19" Type="http://schemas.openxmlformats.org/officeDocument/2006/relationships/hyperlink" Target="http://developer.android.com/reference/android/widget/TimePicker.html" TargetMode="External"/><Relationship Id="rId1" Type="http://schemas.openxmlformats.org/officeDocument/2006/relationships/slideLayout" Target="../slideLayouts/slideLayout20.xml"/><Relationship Id="rId2" Type="http://schemas.openxmlformats.org/officeDocument/2006/relationships/image" Target="../media/image26.png"/><Relationship Id="rId3" Type="http://schemas.openxmlformats.org/officeDocument/2006/relationships/hyperlink" Target="http://developer.android.com/guide/topics/ui/controls/button.html" TargetMode="External"/><Relationship Id="rId4" Type="http://schemas.openxmlformats.org/officeDocument/2006/relationships/hyperlink" Target="http://developer.android.com/reference/android/widget/Button.html" TargetMode="External"/><Relationship Id="rId5" Type="http://schemas.openxmlformats.org/officeDocument/2006/relationships/hyperlink" Target="http://developer.android.com/guide/topics/ui/controls/text.html" TargetMode="External"/><Relationship Id="rId6" Type="http://schemas.openxmlformats.org/officeDocument/2006/relationships/hyperlink" Target="http://developer.android.com/reference/android/widget/EditText.html" TargetMode="External"/><Relationship Id="rId7" Type="http://schemas.openxmlformats.org/officeDocument/2006/relationships/hyperlink" Target="http://developer.android.com/reference/android/widget/AutoCompleteTextView.html" TargetMode="External"/><Relationship Id="rId8" Type="http://schemas.openxmlformats.org/officeDocument/2006/relationships/hyperlink" Target="http://developer.android.com/guide/topics/ui/controls/checkbox.html" TargetMode="External"/><Relationship Id="rId9" Type="http://schemas.openxmlformats.org/officeDocument/2006/relationships/hyperlink" Target="http://developer.android.com/reference/android/widget/CheckBox.html" TargetMode="External"/><Relationship Id="rId10" Type="http://schemas.openxmlformats.org/officeDocument/2006/relationships/hyperlink" Target="http://developer.android.com/guide/topics/ui/controls/radiobutton.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14.xml"/><Relationship Id="rId2"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guide/topics/graphics/view-animation.html" TargetMode="External"/><Relationship Id="rId4" Type="http://schemas.openxmlformats.org/officeDocument/2006/relationships/hyperlink" Target="http://developer.android.com/guide/topics/graphics/prop-animation.html" TargetMode="External"/><Relationship Id="rId1" Type="http://schemas.openxmlformats.org/officeDocument/2006/relationships/slideLayout" Target="../slideLayouts/slideLayout18.xml"/><Relationship Id="rId2" Type="http://schemas.openxmlformats.org/officeDocument/2006/relationships/hyperlink" Target="http://developer.android.com/guide/topics/graphics/drawable-animation.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2.png"/><Relationship Id="rId3"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18.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xfrm>
            <a:off x="609441" y="2763520"/>
            <a:ext cx="9141619" cy="1554481"/>
          </a:xfrm>
          <a:prstGeom prst="rect">
            <a:avLst/>
          </a:prstGeom>
        </p:spPr>
        <p:txBody>
          <a:bodyPr>
            <a:normAutofit/>
          </a:bodyPr>
          <a:lstStyle/>
          <a:p>
            <a:pPr lvl="0">
              <a:defRPr sz="1800" b="0" spc="0">
                <a:solidFill>
                  <a:srgbClr val="000000"/>
                </a:solidFill>
              </a:defRPr>
            </a:pPr>
            <a:r>
              <a:rPr sz="5000" b="1" spc="-100">
                <a:solidFill>
                  <a:srgbClr val="FFFFFF"/>
                </a:solidFill>
              </a:rPr>
              <a:t>Android Course Day 2</a:t>
            </a:r>
          </a:p>
        </p:txBody>
      </p:sp>
      <p:sp>
        <p:nvSpPr>
          <p:cNvPr id="128" name="Shape 128"/>
          <p:cNvSpPr>
            <a:spLocks noGrp="1"/>
          </p:cNvSpPr>
          <p:nvPr>
            <p:ph type="body" idx="1"/>
          </p:nvPr>
        </p:nvSpPr>
        <p:spPr>
          <a:xfrm>
            <a:off x="609441" y="4419600"/>
            <a:ext cx="9141619" cy="1188720"/>
          </a:xfrm>
          <a:prstGeom prst="rect">
            <a:avLst/>
          </a:prstGeom>
        </p:spPr>
        <p:txBody>
          <a:bodyPr>
            <a:normAutofit/>
          </a:bodyPr>
          <a:lstStyle/>
          <a:p>
            <a:pPr lvl="0">
              <a:defRPr>
                <a:solidFill>
                  <a:srgbClr val="000000"/>
                </a:solidFill>
              </a:defRPr>
            </a:pPr>
            <a:r>
              <a:rPr>
                <a:solidFill>
                  <a:srgbClr val="FFFFFF"/>
                </a:solidFill>
              </a:rPr>
              <a:t>Lucio Cossio </a:t>
            </a:r>
          </a:p>
          <a:p>
            <a:pPr lvl="0">
              <a:defRPr>
                <a:solidFill>
                  <a:srgbClr val="000000"/>
                </a:solidFill>
              </a:defRPr>
            </a:pPr>
            <a:r>
              <a:rPr>
                <a:solidFill>
                  <a:srgbClr val="FFFFFF"/>
                </a:solidFill>
              </a:rPr>
              <a:t>Luis Mazoni</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xfrm>
            <a:off x="609441" y="304800"/>
            <a:ext cx="10969943" cy="762000"/>
          </a:xfrm>
          <a:prstGeom prst="rect">
            <a:avLst/>
          </a:prstGeom>
        </p:spPr>
        <p:txBody>
          <a:bodyPr>
            <a:normAutofit/>
          </a:bodyPr>
          <a:lstStyle/>
          <a:p>
            <a:pPr lvl="0">
              <a:defRPr sz="1800" b="0"/>
            </a:pPr>
            <a:r>
              <a:rPr sz="2800" b="1"/>
              <a:t>Dimension</a:t>
            </a:r>
          </a:p>
        </p:txBody>
      </p:sp>
      <p:sp>
        <p:nvSpPr>
          <p:cNvPr id="191" name="Shape 191"/>
          <p:cNvSpPr>
            <a:spLocks noGrp="1"/>
          </p:cNvSpPr>
          <p:nvPr>
            <p:ph type="body" idx="1"/>
          </p:nvPr>
        </p:nvSpPr>
        <p:spPr>
          <a:xfrm>
            <a:off x="609441" y="1556792"/>
            <a:ext cx="10969943" cy="1783308"/>
          </a:xfrm>
          <a:prstGeom prst="rect">
            <a:avLst/>
          </a:prstGeom>
        </p:spPr>
        <p:txBody>
          <a:bodyPr>
            <a:normAutofit/>
          </a:bodyPr>
          <a:lstStyle/>
          <a:p>
            <a:pPr marL="182879" lvl="0" indent="-182879">
              <a:spcBef>
                <a:spcPts val="1200"/>
              </a:spcBef>
              <a:defRPr>
                <a:solidFill>
                  <a:srgbClr val="000000"/>
                </a:solidFill>
              </a:defRPr>
            </a:pPr>
            <a:r>
              <a:rPr sz="2400"/>
              <a:t>A dimension value defined in XML. A dimension is specified with a number followed by a unit of measure. For example: 10px, 2in, 5sp, 8dp</a:t>
            </a:r>
          </a:p>
          <a:p>
            <a:pPr marL="182879" lvl="0" indent="-182879">
              <a:spcBef>
                <a:spcPts val="1200"/>
              </a:spcBef>
              <a:defRPr>
                <a:solidFill>
                  <a:srgbClr val="000000"/>
                </a:solidFill>
              </a:defRPr>
            </a:pPr>
            <a:endParaRPr sz="2400"/>
          </a:p>
          <a:p>
            <a:pPr marL="182879" lvl="0" indent="-182879">
              <a:spcBef>
                <a:spcPts val="1200"/>
              </a:spcBef>
              <a:defRPr>
                <a:solidFill>
                  <a:srgbClr val="000000"/>
                </a:solidFill>
              </a:defRPr>
            </a:pPr>
            <a:r>
              <a:rPr sz="2400"/>
              <a:t>Defining it</a:t>
            </a:r>
          </a:p>
        </p:txBody>
      </p:sp>
      <p:grpSp>
        <p:nvGrpSpPr>
          <p:cNvPr id="194" name="Group 194"/>
          <p:cNvGrpSpPr/>
          <p:nvPr/>
        </p:nvGrpSpPr>
        <p:grpSpPr>
          <a:xfrm>
            <a:off x="812800" y="3314699"/>
            <a:ext cx="5320436" cy="2428429"/>
            <a:chOff x="-203200" y="-203200"/>
            <a:chExt cx="5320435" cy="2428427"/>
          </a:xfrm>
        </p:grpSpPr>
        <p:pic>
          <p:nvPicPr>
            <p:cNvPr id="193" name="Screen Shot 2014-11-10 at 10.06.27 PM.png"/>
            <p:cNvPicPr/>
            <p:nvPr/>
          </p:nvPicPr>
          <p:blipFill>
            <a:blip r:embed="rId2">
              <a:extLst/>
            </a:blip>
            <a:stretch>
              <a:fillRect/>
            </a:stretch>
          </p:blipFill>
          <p:spPr>
            <a:xfrm>
              <a:off x="0" y="0"/>
              <a:ext cx="4914036" cy="1983928"/>
            </a:xfrm>
            <a:prstGeom prst="rect">
              <a:avLst/>
            </a:prstGeom>
            <a:ln>
              <a:noFill/>
            </a:ln>
            <a:effectLst/>
          </p:spPr>
        </p:pic>
        <p:pic>
          <p:nvPicPr>
            <p:cNvPr id="192" name="Picture 191"/>
            <p:cNvPicPr/>
            <p:nvPr/>
          </p:nvPicPr>
          <p:blipFill>
            <a:blip r:embed="rId3">
              <a:extLst/>
            </a:blip>
            <a:stretch>
              <a:fillRect/>
            </a:stretch>
          </p:blipFill>
          <p:spPr>
            <a:xfrm>
              <a:off x="-203200" y="-203200"/>
              <a:ext cx="5320436" cy="2428428"/>
            </a:xfrm>
            <a:prstGeom prst="rect">
              <a:avLst/>
            </a:prstGeom>
            <a:effectLst/>
          </p:spPr>
        </p:pic>
      </p:grpSp>
      <p:sp>
        <p:nvSpPr>
          <p:cNvPr id="195" name="Shape 195"/>
          <p:cNvSpPr/>
          <p:nvPr/>
        </p:nvSpPr>
        <p:spPr>
          <a:xfrm>
            <a:off x="6559475" y="2895600"/>
            <a:ext cx="1029048"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vl1pPr>
          </a:lstStyle>
          <a:p>
            <a:pPr lvl="0">
              <a:defRPr sz="1800"/>
            </a:pPr>
            <a:r>
              <a:rPr sz="2400"/>
              <a:t>Using it</a:t>
            </a:r>
          </a:p>
        </p:txBody>
      </p:sp>
      <p:grpSp>
        <p:nvGrpSpPr>
          <p:cNvPr id="198" name="Group 198"/>
          <p:cNvGrpSpPr/>
          <p:nvPr/>
        </p:nvGrpSpPr>
        <p:grpSpPr>
          <a:xfrm>
            <a:off x="6540450" y="3407399"/>
            <a:ext cx="5304078" cy="2281130"/>
            <a:chOff x="-203200" y="-203200"/>
            <a:chExt cx="5304076" cy="2281128"/>
          </a:xfrm>
        </p:grpSpPr>
        <p:pic>
          <p:nvPicPr>
            <p:cNvPr id="197" name="Screen Shot 2014-11-10 at 10.15.31 PM.png"/>
            <p:cNvPicPr/>
            <p:nvPr/>
          </p:nvPicPr>
          <p:blipFill>
            <a:blip r:embed="rId4">
              <a:extLst/>
            </a:blip>
            <a:stretch>
              <a:fillRect/>
            </a:stretch>
          </p:blipFill>
          <p:spPr>
            <a:xfrm>
              <a:off x="0" y="0"/>
              <a:ext cx="4897677" cy="1836629"/>
            </a:xfrm>
            <a:prstGeom prst="rect">
              <a:avLst/>
            </a:prstGeom>
            <a:ln>
              <a:noFill/>
            </a:ln>
            <a:effectLst/>
          </p:spPr>
        </p:pic>
        <p:pic>
          <p:nvPicPr>
            <p:cNvPr id="196" name="Picture 195"/>
            <p:cNvPicPr/>
            <p:nvPr/>
          </p:nvPicPr>
          <p:blipFill>
            <a:blip r:embed="rId5">
              <a:extLst/>
            </a:blip>
            <a:stretch>
              <a:fillRect/>
            </a:stretch>
          </p:blipFill>
          <p:spPr>
            <a:xfrm>
              <a:off x="-203200" y="-203200"/>
              <a:ext cx="5304077" cy="2281129"/>
            </a:xfrm>
            <a:prstGeom prst="rect">
              <a:avLst/>
            </a:prstGeom>
            <a:effectLst/>
          </p:spPr>
        </p:pic>
      </p:gr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xfrm>
            <a:off x="609441" y="304800"/>
            <a:ext cx="10969943" cy="762000"/>
          </a:xfrm>
          <a:prstGeom prst="rect">
            <a:avLst/>
          </a:prstGeom>
        </p:spPr>
        <p:txBody>
          <a:bodyPr>
            <a:normAutofit/>
          </a:bodyPr>
          <a:lstStyle/>
          <a:p>
            <a:pPr lvl="0">
              <a:defRPr sz="1800" b="0"/>
            </a:pPr>
            <a:r>
              <a:rPr sz="2800" b="1"/>
              <a:t>Color</a:t>
            </a:r>
          </a:p>
        </p:txBody>
      </p:sp>
      <p:sp>
        <p:nvSpPr>
          <p:cNvPr id="201" name="Shape 201"/>
          <p:cNvSpPr>
            <a:spLocks noGrp="1"/>
          </p:cNvSpPr>
          <p:nvPr>
            <p:ph type="body" idx="1"/>
          </p:nvPr>
        </p:nvSpPr>
        <p:spPr>
          <a:xfrm>
            <a:off x="896778" y="1089546"/>
            <a:ext cx="10969944" cy="1662555"/>
          </a:xfrm>
          <a:prstGeom prst="rect">
            <a:avLst/>
          </a:prstGeom>
        </p:spPr>
        <p:txBody>
          <a:bodyPr>
            <a:normAutofit/>
          </a:bodyPr>
          <a:lstStyle>
            <a:lvl1pPr marL="171907" indent="-171907" defTabSz="859536">
              <a:spcBef>
                <a:spcPts val="1100"/>
              </a:spcBef>
              <a:defRPr sz="2256">
                <a:solidFill>
                  <a:srgbClr val="000000"/>
                </a:solidFill>
              </a:defRPr>
            </a:lvl1pPr>
          </a:lstStyle>
          <a:p>
            <a:pPr lvl="0">
              <a:defRPr sz="1800"/>
            </a:pPr>
            <a:r>
              <a:rPr sz="2256"/>
              <a:t>A color value defined in XML. The color is specified with an RGB value and alpha channel. You can use a color resource any place that accepts a hexadecimal color value. You can also use a color resource when a drawable resource is expected in XML (for example, android:drawable="@color/green").</a:t>
            </a:r>
          </a:p>
        </p:txBody>
      </p:sp>
      <p:sp>
        <p:nvSpPr>
          <p:cNvPr id="202" name="Shape 202"/>
          <p:cNvSpPr/>
          <p:nvPr/>
        </p:nvSpPr>
        <p:spPr>
          <a:xfrm>
            <a:off x="6280075" y="2905947"/>
            <a:ext cx="1029048"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vl1pPr>
          </a:lstStyle>
          <a:p>
            <a:pPr lvl="0">
              <a:defRPr sz="1800"/>
            </a:pPr>
            <a:r>
              <a:rPr sz="2400"/>
              <a:t>Using it</a:t>
            </a:r>
          </a:p>
        </p:txBody>
      </p:sp>
      <p:sp>
        <p:nvSpPr>
          <p:cNvPr id="203" name="Shape 203"/>
          <p:cNvSpPr/>
          <p:nvPr/>
        </p:nvSpPr>
        <p:spPr>
          <a:xfrm>
            <a:off x="768275" y="2895600"/>
            <a:ext cx="1368079" cy="3683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vl1pPr>
          </a:lstStyle>
          <a:p>
            <a:pPr lvl="0">
              <a:defRPr sz="1800"/>
            </a:pPr>
            <a:r>
              <a:rPr sz="2400"/>
              <a:t>Defining it</a:t>
            </a:r>
          </a:p>
        </p:txBody>
      </p:sp>
      <p:grpSp>
        <p:nvGrpSpPr>
          <p:cNvPr id="206" name="Group 206"/>
          <p:cNvGrpSpPr/>
          <p:nvPr/>
        </p:nvGrpSpPr>
        <p:grpSpPr>
          <a:xfrm>
            <a:off x="241250" y="3407399"/>
            <a:ext cx="5813714" cy="1693559"/>
            <a:chOff x="-203200" y="-203200"/>
            <a:chExt cx="5813713" cy="1693557"/>
          </a:xfrm>
        </p:grpSpPr>
        <p:pic>
          <p:nvPicPr>
            <p:cNvPr id="205" name="Screen Shot 2014-11-10 at 10.19.07 PM.png"/>
            <p:cNvPicPr/>
            <p:nvPr/>
          </p:nvPicPr>
          <p:blipFill>
            <a:blip r:embed="rId2">
              <a:extLst/>
            </a:blip>
            <a:stretch>
              <a:fillRect/>
            </a:stretch>
          </p:blipFill>
          <p:spPr>
            <a:xfrm>
              <a:off x="0" y="0"/>
              <a:ext cx="5407314" cy="1249058"/>
            </a:xfrm>
            <a:prstGeom prst="rect">
              <a:avLst/>
            </a:prstGeom>
            <a:ln>
              <a:noFill/>
            </a:ln>
            <a:effectLst/>
          </p:spPr>
        </p:pic>
        <p:pic>
          <p:nvPicPr>
            <p:cNvPr id="204" name="Picture 203"/>
            <p:cNvPicPr/>
            <p:nvPr/>
          </p:nvPicPr>
          <p:blipFill>
            <a:blip r:embed="rId3">
              <a:extLst/>
            </a:blip>
            <a:stretch>
              <a:fillRect/>
            </a:stretch>
          </p:blipFill>
          <p:spPr>
            <a:xfrm>
              <a:off x="-203200" y="-203200"/>
              <a:ext cx="5813714" cy="1693558"/>
            </a:xfrm>
            <a:prstGeom prst="rect">
              <a:avLst/>
            </a:prstGeom>
            <a:effectLst/>
          </p:spPr>
        </p:pic>
      </p:grpSp>
      <p:grpSp>
        <p:nvGrpSpPr>
          <p:cNvPr id="209" name="Group 209"/>
          <p:cNvGrpSpPr/>
          <p:nvPr/>
        </p:nvGrpSpPr>
        <p:grpSpPr>
          <a:xfrm>
            <a:off x="6280100" y="3428095"/>
            <a:ext cx="5696861" cy="1690267"/>
            <a:chOff x="-203200" y="-203200"/>
            <a:chExt cx="5696860" cy="1690265"/>
          </a:xfrm>
        </p:grpSpPr>
        <p:pic>
          <p:nvPicPr>
            <p:cNvPr id="208" name="Screen Shot 2014-11-10 at 10.20.41 PM.png"/>
            <p:cNvPicPr/>
            <p:nvPr/>
          </p:nvPicPr>
          <p:blipFill>
            <a:blip r:embed="rId4">
              <a:extLst/>
            </a:blip>
            <a:stretch>
              <a:fillRect/>
            </a:stretch>
          </p:blipFill>
          <p:spPr>
            <a:xfrm>
              <a:off x="-1" y="0"/>
              <a:ext cx="5290462" cy="1245766"/>
            </a:xfrm>
            <a:prstGeom prst="rect">
              <a:avLst/>
            </a:prstGeom>
            <a:ln>
              <a:noFill/>
            </a:ln>
            <a:effectLst/>
          </p:spPr>
        </p:pic>
        <p:pic>
          <p:nvPicPr>
            <p:cNvPr id="207" name="Picture 206"/>
            <p:cNvPicPr/>
            <p:nvPr/>
          </p:nvPicPr>
          <p:blipFill>
            <a:blip r:embed="rId5">
              <a:extLst/>
            </a:blip>
            <a:stretch>
              <a:fillRect/>
            </a:stretch>
          </p:blipFill>
          <p:spPr>
            <a:xfrm>
              <a:off x="-203201" y="-203200"/>
              <a:ext cx="5696862" cy="1690266"/>
            </a:xfrm>
            <a:prstGeom prst="rect">
              <a:avLst/>
            </a:prstGeom>
            <a:effectLst/>
          </p:spPr>
        </p:pic>
      </p:grpSp>
    </p:spTree>
  </p:cSld>
  <p:clrMapOvr>
    <a:masterClrMapping/>
  </p:clrMapOvr>
  <p:transition xmlns:p14="http://schemas.microsoft.com/office/powerpoint/2010/mai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xfrm>
            <a:off x="609441" y="304800"/>
            <a:ext cx="10969943" cy="762000"/>
          </a:xfrm>
          <a:prstGeom prst="rect">
            <a:avLst/>
          </a:prstGeom>
        </p:spPr>
        <p:txBody>
          <a:bodyPr>
            <a:normAutofit/>
          </a:bodyPr>
          <a:lstStyle/>
          <a:p>
            <a:pPr lvl="0">
              <a:defRPr sz="1800" b="0"/>
            </a:pPr>
            <a:r>
              <a:rPr sz="2800" b="1"/>
              <a:t>Layout</a:t>
            </a:r>
          </a:p>
        </p:txBody>
      </p:sp>
      <p:sp>
        <p:nvSpPr>
          <p:cNvPr id="212" name="Shape 212"/>
          <p:cNvSpPr>
            <a:spLocks noGrp="1"/>
          </p:cNvSpPr>
          <p:nvPr>
            <p:ph type="body" idx="1"/>
          </p:nvPr>
        </p:nvSpPr>
        <p:spPr>
          <a:xfrm>
            <a:off x="609441" y="1556792"/>
            <a:ext cx="10969943" cy="4539208"/>
          </a:xfrm>
          <a:prstGeom prst="rect">
            <a:avLst/>
          </a:prstGeom>
        </p:spPr>
        <p:txBody>
          <a:bodyPr>
            <a:normAutofit/>
          </a:bodyPr>
          <a:lstStyle/>
          <a:p>
            <a:pPr marL="182879" lvl="0" indent="-182879">
              <a:spcBef>
                <a:spcPts val="1200"/>
              </a:spcBef>
              <a:defRPr>
                <a:solidFill>
                  <a:srgbClr val="000000"/>
                </a:solidFill>
              </a:defRPr>
            </a:pPr>
            <a:r>
              <a:rPr sz="2400"/>
              <a:t>	The graphical user interface for an Android app is built using a hierarchy of </a:t>
            </a:r>
            <a:r>
              <a:rPr sz="2400">
                <a:hlinkClick r:id="rId2"/>
              </a:rPr>
              <a:t>View</a:t>
            </a:r>
            <a:r>
              <a:rPr sz="2400"/>
              <a:t> and </a:t>
            </a:r>
            <a:r>
              <a:rPr sz="2400">
                <a:hlinkClick r:id="rId3"/>
              </a:rPr>
              <a:t>ViewGroup</a:t>
            </a:r>
            <a:r>
              <a:rPr sz="2400"/>
              <a:t> objects. </a:t>
            </a:r>
          </a:p>
        </p:txBody>
      </p:sp>
      <p:pic>
        <p:nvPicPr>
          <p:cNvPr id="213" name="image7.png" descr="http://developer.android.com/images/viewgroup.png"/>
          <p:cNvPicPr/>
          <p:nvPr/>
        </p:nvPicPr>
        <p:blipFill>
          <a:blip r:embed="rId4">
            <a:extLst/>
          </a:blip>
          <a:stretch>
            <a:fillRect/>
          </a:stretch>
        </p:blipFill>
        <p:spPr>
          <a:xfrm>
            <a:off x="2494011" y="2492896"/>
            <a:ext cx="6027020" cy="3216955"/>
          </a:xfrm>
          <a:prstGeom prst="rect">
            <a:avLst/>
          </a:prstGeom>
          <a:ln w="12700">
            <a:miter lim="400000"/>
          </a:ln>
        </p:spPr>
      </p:pic>
    </p:spTree>
  </p:cSld>
  <p:clrMapOvr>
    <a:masterClrMapping/>
  </p:clrMapOvr>
  <p:transition xmlns:p14="http://schemas.microsoft.com/office/powerpoint/2010/main" spd="med">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body" idx="1"/>
          </p:nvPr>
        </p:nvSpPr>
        <p:spPr>
          <a:xfrm>
            <a:off x="609441" y="1133855"/>
            <a:ext cx="10969943" cy="260575"/>
          </a:xfrm>
          <a:prstGeom prst="rect">
            <a:avLst/>
          </a:prstGeom>
        </p:spPr>
        <p:txBody>
          <a:bodyPr>
            <a:normAutofit/>
          </a:bodyPr>
          <a:lstStyle>
            <a:lvl1pPr defTabSz="886968">
              <a:defRPr sz="1746"/>
            </a:lvl1pPr>
          </a:lstStyle>
          <a:p>
            <a:pPr lvl="0">
              <a:defRPr sz="1800">
                <a:solidFill>
                  <a:srgbClr val="000000"/>
                </a:solidFill>
              </a:defRPr>
            </a:pPr>
            <a:r>
              <a:rPr sz="1746">
                <a:solidFill>
                  <a:srgbClr val="0096D6"/>
                </a:solidFill>
              </a:rPr>
              <a:t>Common View Groups</a:t>
            </a:r>
          </a:p>
        </p:txBody>
      </p:sp>
      <p:sp>
        <p:nvSpPr>
          <p:cNvPr id="216" name="Shape 216"/>
          <p:cNvSpPr>
            <a:spLocks noGrp="1"/>
          </p:cNvSpPr>
          <p:nvPr>
            <p:ph type="title"/>
          </p:nvPr>
        </p:nvSpPr>
        <p:spPr>
          <a:xfrm>
            <a:off x="609441" y="304800"/>
            <a:ext cx="10969943" cy="762000"/>
          </a:xfrm>
          <a:prstGeom prst="rect">
            <a:avLst/>
          </a:prstGeom>
        </p:spPr>
        <p:txBody>
          <a:bodyPr>
            <a:normAutofit/>
          </a:bodyPr>
          <a:lstStyle/>
          <a:p>
            <a:pPr lvl="0">
              <a:defRPr sz="1800" b="0"/>
            </a:pPr>
            <a:r>
              <a:rPr sz="2800" b="1"/>
              <a:t>Layout</a:t>
            </a:r>
          </a:p>
        </p:txBody>
      </p:sp>
      <p:sp>
        <p:nvSpPr>
          <p:cNvPr id="217" name="Shape 217"/>
          <p:cNvSpPr/>
          <p:nvPr/>
        </p:nvSpPr>
        <p:spPr>
          <a:xfrm>
            <a:off x="609441" y="1676399"/>
            <a:ext cx="5314328"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sz="2400"/>
            </a:lvl1pPr>
          </a:lstStyle>
          <a:p>
            <a:pPr lvl="0">
              <a:defRPr sz="1800"/>
            </a:pPr>
            <a:r>
              <a:rPr sz="2400"/>
              <a:t>Linear Layout</a:t>
            </a:r>
          </a:p>
        </p:txBody>
      </p:sp>
      <p:sp>
        <p:nvSpPr>
          <p:cNvPr id="218" name="Shape 218"/>
          <p:cNvSpPr/>
          <p:nvPr/>
        </p:nvSpPr>
        <p:spPr>
          <a:xfrm>
            <a:off x="609441" y="2057400"/>
            <a:ext cx="5314328" cy="4038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182879" indent="-182879">
              <a:lnSpc>
                <a:spcPct val="90000"/>
              </a:lnSpc>
              <a:spcBef>
                <a:spcPts val="1200"/>
              </a:spcBef>
              <a:defRPr sz="2000"/>
            </a:lvl1pPr>
          </a:lstStyle>
          <a:p>
            <a:pPr lvl="0">
              <a:defRPr sz="1800"/>
            </a:pPr>
            <a:r>
              <a:rPr sz="2000"/>
              <a:t>	organizes its children into a single horizontal or vertical row. Creates a scrollbar if the length of the window exceeds the length of the screen</a:t>
            </a:r>
          </a:p>
        </p:txBody>
      </p:sp>
      <p:sp>
        <p:nvSpPr>
          <p:cNvPr id="219" name="Shape 219"/>
          <p:cNvSpPr/>
          <p:nvPr/>
        </p:nvSpPr>
        <p:spPr>
          <a:xfrm>
            <a:off x="6265055" y="1676399"/>
            <a:ext cx="5314329"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sz="2400"/>
            </a:lvl1pPr>
          </a:lstStyle>
          <a:p>
            <a:pPr lvl="0">
              <a:defRPr sz="1800"/>
            </a:pPr>
            <a:r>
              <a:rPr sz="2400"/>
              <a:t>Relative Layout</a:t>
            </a:r>
          </a:p>
        </p:txBody>
      </p:sp>
      <p:sp>
        <p:nvSpPr>
          <p:cNvPr id="220" name="Shape 220"/>
          <p:cNvSpPr/>
          <p:nvPr/>
        </p:nvSpPr>
        <p:spPr>
          <a:xfrm>
            <a:off x="6265055" y="2057400"/>
            <a:ext cx="5314329" cy="4038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182879" indent="-182879">
              <a:lnSpc>
                <a:spcPct val="90000"/>
              </a:lnSpc>
              <a:spcBef>
                <a:spcPts val="1200"/>
              </a:spcBef>
              <a:defRPr sz="2000"/>
            </a:lvl1pPr>
          </a:lstStyle>
          <a:p>
            <a:pPr lvl="0">
              <a:defRPr sz="1800"/>
            </a:pPr>
            <a:r>
              <a:rPr sz="2000"/>
              <a:t>	Enables you to specify the location of child objects relative to each other (child A to the left of child B) or to the parent (aligned to the top of the parent).</a:t>
            </a:r>
          </a:p>
        </p:txBody>
      </p:sp>
      <p:pic>
        <p:nvPicPr>
          <p:cNvPr id="221" name="image8.png" descr="http://developer.android.com/images/ui/linearlayout-small.png"/>
          <p:cNvPicPr/>
          <p:nvPr/>
        </p:nvPicPr>
        <p:blipFill>
          <a:blip r:embed="rId2">
            <a:extLst/>
          </a:blip>
          <a:stretch>
            <a:fillRect/>
          </a:stretch>
        </p:blipFill>
        <p:spPr>
          <a:xfrm>
            <a:off x="1053851" y="3212975"/>
            <a:ext cx="3892325" cy="2880321"/>
          </a:xfrm>
          <a:prstGeom prst="rect">
            <a:avLst/>
          </a:prstGeom>
          <a:ln w="12700">
            <a:miter lim="400000"/>
          </a:ln>
        </p:spPr>
      </p:pic>
      <p:pic>
        <p:nvPicPr>
          <p:cNvPr id="222" name="image9.png" descr="http://developer.android.com/images/ui/relativelayout-small.png"/>
          <p:cNvPicPr/>
          <p:nvPr/>
        </p:nvPicPr>
        <p:blipFill>
          <a:blip r:embed="rId3">
            <a:extLst/>
          </a:blip>
          <a:stretch>
            <a:fillRect/>
          </a:stretch>
        </p:blipFill>
        <p:spPr>
          <a:xfrm>
            <a:off x="6742483" y="3212975"/>
            <a:ext cx="3892326" cy="2880321"/>
          </a:xfrm>
          <a:prstGeom prst="rect">
            <a:avLst/>
          </a:prstGeom>
          <a:ln w="12700">
            <a:miter lim="400000"/>
          </a:ln>
        </p:spPr>
      </p:pic>
    </p:spTree>
  </p:cSld>
  <p:clrMapOvr>
    <a:masterClrMapping/>
  </p:clrMapOvr>
  <p:transition xmlns:p14="http://schemas.microsoft.com/office/powerpoint/2010/mai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p:cNvSpPr>
          <p:nvPr>
            <p:ph type="body" idx="1"/>
          </p:nvPr>
        </p:nvSpPr>
        <p:spPr>
          <a:xfrm>
            <a:off x="609441" y="1133855"/>
            <a:ext cx="10969943" cy="260575"/>
          </a:xfrm>
          <a:prstGeom prst="rect">
            <a:avLst/>
          </a:prstGeom>
        </p:spPr>
        <p:txBody>
          <a:bodyPr>
            <a:normAutofit/>
          </a:bodyPr>
          <a:lstStyle>
            <a:lvl1pPr defTabSz="886968">
              <a:defRPr sz="1746"/>
            </a:lvl1pPr>
          </a:lstStyle>
          <a:p>
            <a:pPr lvl="0">
              <a:defRPr sz="1800">
                <a:solidFill>
                  <a:srgbClr val="000000"/>
                </a:solidFill>
              </a:defRPr>
            </a:pPr>
            <a:r>
              <a:rPr sz="1746">
                <a:solidFill>
                  <a:srgbClr val="0096D6"/>
                </a:solidFill>
              </a:rPr>
              <a:t>Common Controls</a:t>
            </a:r>
          </a:p>
        </p:txBody>
      </p:sp>
      <p:sp>
        <p:nvSpPr>
          <p:cNvPr id="225" name="Shape 225"/>
          <p:cNvSpPr>
            <a:spLocks noGrp="1"/>
          </p:cNvSpPr>
          <p:nvPr>
            <p:ph type="title"/>
          </p:nvPr>
        </p:nvSpPr>
        <p:spPr>
          <a:xfrm>
            <a:off x="609441" y="304800"/>
            <a:ext cx="10969943" cy="762000"/>
          </a:xfrm>
          <a:prstGeom prst="rect">
            <a:avLst/>
          </a:prstGeom>
        </p:spPr>
        <p:txBody>
          <a:bodyPr>
            <a:normAutofit/>
          </a:bodyPr>
          <a:lstStyle/>
          <a:p>
            <a:pPr lvl="0">
              <a:defRPr sz="1800" b="0"/>
            </a:pPr>
            <a:r>
              <a:rPr sz="2800" b="1"/>
              <a:t>Layout - Views</a:t>
            </a:r>
          </a:p>
        </p:txBody>
      </p:sp>
      <p:pic>
        <p:nvPicPr>
          <p:cNvPr id="226" name="image10.png" descr="http://developer.android.com/images/ui/ui-controls.png"/>
          <p:cNvPicPr/>
          <p:nvPr/>
        </p:nvPicPr>
        <p:blipFill>
          <a:blip r:embed="rId2">
            <a:extLst/>
          </a:blip>
          <a:stretch>
            <a:fillRect/>
          </a:stretch>
        </p:blipFill>
        <p:spPr>
          <a:xfrm>
            <a:off x="6238428" y="2420888"/>
            <a:ext cx="5417926" cy="3024337"/>
          </a:xfrm>
          <a:prstGeom prst="rect">
            <a:avLst/>
          </a:prstGeom>
          <a:ln w="12700">
            <a:miter lim="400000"/>
          </a:ln>
        </p:spPr>
      </p:pic>
      <p:graphicFrame>
        <p:nvGraphicFramePr>
          <p:cNvPr id="227" name="Table 227"/>
          <p:cNvGraphicFramePr/>
          <p:nvPr/>
        </p:nvGraphicFramePr>
        <p:xfrm>
          <a:off x="549795" y="1988840"/>
          <a:ext cx="5328592" cy="4522506"/>
        </p:xfrm>
        <a:graphic>
          <a:graphicData uri="http://schemas.openxmlformats.org/drawingml/2006/table">
            <a:tbl>
              <a:tblPr>
                <a:tableStyleId>{4C3C2611-4C71-4FC5-86AE-919BDF0F9419}</a:tableStyleId>
              </a:tblPr>
              <a:tblGrid>
                <a:gridCol w="2664296"/>
                <a:gridCol w="2664296"/>
              </a:tblGrid>
              <a:tr h="339735">
                <a:tc>
                  <a:txBody>
                    <a:bodyPr/>
                    <a:lstStyle/>
                    <a:p>
                      <a:pPr lvl="0" algn="l">
                        <a:defRPr sz="1800" b="0" i="0"/>
                      </a:pPr>
                      <a:r>
                        <a:rPr sz="2000">
                          <a:solidFill>
                            <a:srgbClr val="FFFFFF"/>
                          </a:solidFill>
                        </a:rPr>
                        <a:t>Control Type</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999999"/>
                    </a:solidFill>
                  </a:tcPr>
                </a:tc>
                <a:tc>
                  <a:txBody>
                    <a:bodyPr/>
                    <a:lstStyle/>
                    <a:p>
                      <a:pPr lvl="0" algn="l">
                        <a:defRPr sz="1800" b="0" i="0"/>
                      </a:pPr>
                      <a:r>
                        <a:rPr sz="2000">
                          <a:solidFill>
                            <a:srgbClr val="FFFFFF"/>
                          </a:solidFill>
                        </a:rPr>
                        <a:t>Related Classes</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999999"/>
                    </a:solidFill>
                  </a:tcPr>
                </a:tc>
              </a:tr>
              <a:tr h="360050">
                <a:tc>
                  <a:txBody>
                    <a:bodyPr/>
                    <a:lstStyle/>
                    <a:p>
                      <a:pPr lvl="0" algn="l">
                        <a:defRPr sz="1800" b="0" i="0"/>
                      </a:pPr>
                      <a:r>
                        <a:rPr>
                          <a:hlinkClick r:id="rId3"/>
                        </a:rPr>
                        <a:t>Button</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c>
                  <a:txBody>
                    <a:bodyPr/>
                    <a:lstStyle/>
                    <a:p>
                      <a:pPr lvl="0" algn="l">
                        <a:defRPr sz="1800" b="0" i="0"/>
                      </a:pPr>
                      <a:r>
                        <a:rPr>
                          <a:hlinkClick r:id="rId4"/>
                        </a:rPr>
                        <a:t>Button</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r>
              <a:tr h="632931">
                <a:tc>
                  <a:txBody>
                    <a:bodyPr/>
                    <a:lstStyle/>
                    <a:p>
                      <a:pPr lvl="0" algn="l">
                        <a:defRPr sz="1800" b="0" i="0"/>
                      </a:pPr>
                      <a:r>
                        <a:rPr>
                          <a:hlinkClick r:id="rId5"/>
                        </a:rPr>
                        <a:t>Text field</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c>
                  <a:txBody>
                    <a:bodyPr/>
                    <a:lstStyle/>
                    <a:p>
                      <a:pPr lvl="0" algn="l">
                        <a:defRPr sz="1800" b="0" i="0"/>
                      </a:pPr>
                      <a:r>
                        <a:rPr>
                          <a:hlinkClick r:id="rId6"/>
                        </a:rPr>
                        <a:t>EditText</a:t>
                      </a:r>
                      <a:r>
                        <a:t>,</a:t>
                      </a:r>
                      <a:r>
                        <a:rPr>
                          <a:hlinkClick r:id="rId7"/>
                        </a:rPr>
                        <a:t>AutoCompleteTextView</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r>
              <a:tr h="701150">
                <a:tc>
                  <a:txBody>
                    <a:bodyPr/>
                    <a:lstStyle/>
                    <a:p>
                      <a:pPr lvl="0" algn="l">
                        <a:defRPr sz="1800" b="0" i="0"/>
                      </a:pPr>
                      <a:r>
                        <a:rPr>
                          <a:hlinkClick r:id="rId8"/>
                        </a:rPr>
                        <a:t>Checkbox</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c>
                  <a:txBody>
                    <a:bodyPr/>
                    <a:lstStyle/>
                    <a:p>
                      <a:pPr lvl="0" algn="l">
                        <a:defRPr sz="1800" b="0" i="0"/>
                      </a:pPr>
                      <a:r>
                        <a:rPr>
                          <a:hlinkClick r:id="rId9"/>
                        </a:rPr>
                        <a:t>CheckBox</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r>
              <a:tr h="519486">
                <a:tc>
                  <a:txBody>
                    <a:bodyPr/>
                    <a:lstStyle/>
                    <a:p>
                      <a:pPr lvl="0" algn="l">
                        <a:defRPr sz="1800" b="0" i="0"/>
                      </a:pPr>
                      <a:r>
                        <a:rPr>
                          <a:hlinkClick r:id="rId10"/>
                        </a:rPr>
                        <a:t>Radio button</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c>
                  <a:txBody>
                    <a:bodyPr/>
                    <a:lstStyle/>
                    <a:p>
                      <a:pPr lvl="0" algn="l">
                        <a:defRPr sz="1800" b="0" i="0"/>
                      </a:pPr>
                      <a:r>
                        <a:rPr>
                          <a:hlinkClick r:id="rId11"/>
                        </a:rPr>
                        <a:t>RadioGroup</a:t>
                      </a:r>
                      <a:r>
                        <a:t> </a:t>
                      </a:r>
                      <a:br/>
                      <a:r>
                        <a:rPr>
                          <a:hlinkClick r:id="rId12"/>
                        </a:rPr>
                        <a:t>RadioButton</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r>
              <a:tr h="271240">
                <a:tc>
                  <a:txBody>
                    <a:bodyPr/>
                    <a:lstStyle/>
                    <a:p>
                      <a:pPr lvl="0" algn="l">
                        <a:defRPr sz="1800" b="0" i="0"/>
                      </a:pPr>
                      <a:r>
                        <a:rPr>
                          <a:hlinkClick r:id="rId13"/>
                        </a:rPr>
                        <a:t>Toggle button</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c>
                  <a:txBody>
                    <a:bodyPr/>
                    <a:lstStyle/>
                    <a:p>
                      <a:pPr lvl="0" algn="l">
                        <a:defRPr sz="1800" b="0" i="0"/>
                      </a:pPr>
                      <a:r>
                        <a:rPr>
                          <a:hlinkClick r:id="rId14"/>
                        </a:rPr>
                        <a:t>ToggleButton</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r>
              <a:tr h="291830">
                <a:tc>
                  <a:txBody>
                    <a:bodyPr/>
                    <a:lstStyle/>
                    <a:p>
                      <a:pPr lvl="0" algn="l">
                        <a:defRPr sz="1800" b="0" i="0"/>
                      </a:pPr>
                      <a:r>
                        <a:rPr>
                          <a:hlinkClick r:id="rId15"/>
                        </a:rPr>
                        <a:t>Spinner</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c>
                  <a:txBody>
                    <a:bodyPr/>
                    <a:lstStyle/>
                    <a:p>
                      <a:pPr lvl="0" algn="l">
                        <a:defRPr sz="1800" b="0" i="0"/>
                      </a:pPr>
                      <a:r>
                        <a:rPr>
                          <a:hlinkClick r:id="rId16"/>
                        </a:rPr>
                        <a:t>Spinner</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r>
              <a:tr h="1315130">
                <a:tc>
                  <a:txBody>
                    <a:bodyPr/>
                    <a:lstStyle/>
                    <a:p>
                      <a:pPr lvl="0" algn="l">
                        <a:defRPr sz="1800" b="0" i="0"/>
                      </a:pPr>
                      <a:r>
                        <a:rPr>
                          <a:hlinkClick r:id="rId17"/>
                        </a:rPr>
                        <a:t>Pickers</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c>
                  <a:txBody>
                    <a:bodyPr/>
                    <a:lstStyle/>
                    <a:p>
                      <a:pPr lvl="0" algn="l">
                        <a:defRPr sz="1800" b="0" i="0"/>
                      </a:pPr>
                      <a:r>
                        <a:rPr>
                          <a:hlinkClick r:id="rId18"/>
                        </a:rPr>
                        <a:t>DatePicker</a:t>
                      </a:r>
                      <a:r>
                        <a:t>,</a:t>
                      </a:r>
                      <a:r>
                        <a:rPr>
                          <a:hlinkClick r:id="rId19"/>
                        </a:rPr>
                        <a:t>TimePicker</a:t>
                      </a:r>
                    </a:p>
                  </a:txBody>
                  <a:tcPr marL="12705" marR="12705" marT="12705" marB="12705" horzOverflow="overflow">
                    <a:lnL>
                      <a:solidFill>
                        <a:srgbClr val="DDDDDD"/>
                      </a:solidFill>
                      <a:round/>
                    </a:lnL>
                    <a:lnR>
                      <a:solidFill>
                        <a:srgbClr val="DDDDDD"/>
                      </a:solidFill>
                      <a:round/>
                    </a:lnR>
                    <a:lnT>
                      <a:solidFill>
                        <a:srgbClr val="DDDDDD"/>
                      </a:solidFill>
                      <a:round/>
                    </a:lnT>
                    <a:lnB>
                      <a:solidFill>
                        <a:srgbClr val="DDDDDD"/>
                      </a:solidFill>
                      <a:round/>
                    </a:lnB>
                    <a:solidFill>
                      <a:srgbClr val="F7F7F7"/>
                    </a:solidFill>
                  </a:tcPr>
                </a:tc>
              </a:tr>
            </a:tbl>
          </a:graphicData>
        </a:graphic>
      </p:graphicFrame>
    </p:spTree>
  </p:cSld>
  <p:clrMapOvr>
    <a:masterClrMapping/>
  </p:clrMapOvr>
  <p:transition xmlns:p14="http://schemas.microsoft.com/office/powerpoint/2010/mai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p:cNvSpPr>
          <p:nvPr>
            <p:ph type="title"/>
          </p:nvPr>
        </p:nvSpPr>
        <p:spPr>
          <a:prstGeom prst="rect">
            <a:avLst/>
          </a:prstGeom>
        </p:spPr>
        <p:txBody>
          <a:bodyPr/>
          <a:lstStyle/>
          <a:p>
            <a:pPr lvl="0">
              <a:defRPr sz="1800" b="0"/>
            </a:pPr>
            <a:r>
              <a:rPr sz="2800" b="1"/>
              <a:t>Layout - XML Definition</a:t>
            </a:r>
          </a:p>
        </p:txBody>
      </p:sp>
      <p:sp>
        <p:nvSpPr>
          <p:cNvPr id="230" name="Shape 23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700">
                <a:solidFill>
                  <a:srgbClr val="A8B2B2"/>
                </a:solidFill>
              </a:rPr>
              <a:t>15</a:t>
            </a:fld>
            <a:endParaRPr sz="700">
              <a:solidFill>
                <a:srgbClr val="A8B2B2"/>
              </a:solidFill>
            </a:endParaRPr>
          </a:p>
        </p:txBody>
      </p:sp>
      <p:grpSp>
        <p:nvGrpSpPr>
          <p:cNvPr id="233" name="Group 233"/>
          <p:cNvGrpSpPr/>
          <p:nvPr/>
        </p:nvGrpSpPr>
        <p:grpSpPr>
          <a:xfrm>
            <a:off x="1066750" y="1047862"/>
            <a:ext cx="9783298" cy="5580156"/>
            <a:chOff x="-203199" y="-203199"/>
            <a:chExt cx="9783296" cy="5580154"/>
          </a:xfrm>
        </p:grpSpPr>
        <p:pic>
          <p:nvPicPr>
            <p:cNvPr id="232" name="Screen Shot 2014-11-10 at 10.26.33 PM.png"/>
            <p:cNvPicPr/>
            <p:nvPr/>
          </p:nvPicPr>
          <p:blipFill>
            <a:blip r:embed="rId2">
              <a:extLst/>
            </a:blip>
            <a:stretch>
              <a:fillRect/>
            </a:stretch>
          </p:blipFill>
          <p:spPr>
            <a:xfrm>
              <a:off x="0" y="0"/>
              <a:ext cx="9376897" cy="5135655"/>
            </a:xfrm>
            <a:prstGeom prst="rect">
              <a:avLst/>
            </a:prstGeom>
            <a:ln>
              <a:noFill/>
            </a:ln>
            <a:effectLst/>
          </p:spPr>
        </p:pic>
        <p:pic>
          <p:nvPicPr>
            <p:cNvPr id="231" name="Picture 230"/>
            <p:cNvPicPr/>
            <p:nvPr/>
          </p:nvPicPr>
          <p:blipFill>
            <a:blip r:embed="rId3">
              <a:extLst/>
            </a:blip>
            <a:stretch>
              <a:fillRect/>
            </a:stretch>
          </p:blipFill>
          <p:spPr>
            <a:xfrm>
              <a:off x="-203200" y="-203200"/>
              <a:ext cx="9783297" cy="5580155"/>
            </a:xfrm>
            <a:prstGeom prst="rect">
              <a:avLst/>
            </a:prstGeom>
            <a:effectLst/>
          </p:spPr>
        </p:pic>
      </p:grpSp>
    </p:spTree>
  </p:cSld>
  <p:clrMapOvr>
    <a:masterClrMapping/>
  </p:clrMapOvr>
  <p:transition xmlns:p14="http://schemas.microsoft.com/office/powerpoint/2010/main" spd="med">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p:cNvSpPr>
          <p:nvPr>
            <p:ph type="title"/>
          </p:nvPr>
        </p:nvSpPr>
        <p:spPr>
          <a:xfrm>
            <a:off x="604678" y="-50800"/>
            <a:ext cx="10969944" cy="1066800"/>
          </a:xfrm>
          <a:prstGeom prst="rect">
            <a:avLst/>
          </a:prstGeom>
        </p:spPr>
        <p:txBody>
          <a:bodyPr/>
          <a:lstStyle/>
          <a:p>
            <a:pPr lvl="0">
              <a:defRPr sz="1800" b="0"/>
            </a:pPr>
            <a:r>
              <a:rPr sz="2800" b="1"/>
              <a:t>Layout - Using your XML</a:t>
            </a:r>
          </a:p>
        </p:txBody>
      </p:sp>
      <p:sp>
        <p:nvSpPr>
          <p:cNvPr id="236" name="Shape 236"/>
          <p:cNvSpPr>
            <a:spLocks noGrp="1"/>
          </p:cNvSpPr>
          <p:nvPr>
            <p:ph type="body" idx="1"/>
          </p:nvPr>
        </p:nvSpPr>
        <p:spPr>
          <a:xfrm>
            <a:off x="604678" y="1244600"/>
            <a:ext cx="10969944" cy="5097780"/>
          </a:xfrm>
          <a:prstGeom prst="rect">
            <a:avLst/>
          </a:prstGeom>
        </p:spPr>
        <p:txBody>
          <a:bodyPr/>
          <a:lstStyle/>
          <a:p>
            <a:pPr marL="182880" lvl="0" indent="-182880"/>
            <a:r>
              <a:rPr sz="2400"/>
              <a:t>As an Activity</a:t>
            </a:r>
          </a:p>
          <a:p>
            <a:pPr marL="182880" lvl="0" indent="-182880"/>
            <a:endParaRPr sz="2400"/>
          </a:p>
          <a:p>
            <a:pPr marL="182880" lvl="0" indent="-182880"/>
            <a:endParaRPr sz="2400"/>
          </a:p>
          <a:p>
            <a:pPr marL="182880" lvl="0" indent="-182880"/>
            <a:endParaRPr sz="2400"/>
          </a:p>
          <a:p>
            <a:pPr marL="182880" lvl="0" indent="-182880"/>
            <a:endParaRPr sz="2400"/>
          </a:p>
          <a:p>
            <a:pPr marL="182880" lvl="0" indent="-182880"/>
            <a:r>
              <a:rPr sz="2400"/>
              <a:t>With layout inflater</a:t>
            </a:r>
          </a:p>
        </p:txBody>
      </p:sp>
      <p:sp>
        <p:nvSpPr>
          <p:cNvPr id="237" name="Shape 23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700">
                <a:solidFill>
                  <a:srgbClr val="A8B2B2"/>
                </a:solidFill>
              </a:rPr>
              <a:t>16</a:t>
            </a:fld>
            <a:endParaRPr sz="700">
              <a:solidFill>
                <a:srgbClr val="A8B2B2"/>
              </a:solidFill>
            </a:endParaRPr>
          </a:p>
        </p:txBody>
      </p:sp>
      <p:grpSp>
        <p:nvGrpSpPr>
          <p:cNvPr id="240" name="Group 240"/>
          <p:cNvGrpSpPr/>
          <p:nvPr/>
        </p:nvGrpSpPr>
        <p:grpSpPr>
          <a:xfrm>
            <a:off x="1784300" y="1670050"/>
            <a:ext cx="7448101" cy="1904170"/>
            <a:chOff x="-203200" y="-203200"/>
            <a:chExt cx="7448100" cy="1904169"/>
          </a:xfrm>
        </p:grpSpPr>
        <p:pic>
          <p:nvPicPr>
            <p:cNvPr id="239" name="Screen Shot 2014-11-10 at 10.29.20 PM.png"/>
            <p:cNvPicPr/>
            <p:nvPr/>
          </p:nvPicPr>
          <p:blipFill>
            <a:blip r:embed="rId2">
              <a:extLst/>
            </a:blip>
            <a:stretch>
              <a:fillRect/>
            </a:stretch>
          </p:blipFill>
          <p:spPr>
            <a:xfrm>
              <a:off x="0" y="-1"/>
              <a:ext cx="7041701" cy="1459671"/>
            </a:xfrm>
            <a:prstGeom prst="rect">
              <a:avLst/>
            </a:prstGeom>
            <a:ln>
              <a:noFill/>
            </a:ln>
            <a:effectLst/>
          </p:spPr>
        </p:pic>
        <p:pic>
          <p:nvPicPr>
            <p:cNvPr id="238" name="Picture 237"/>
            <p:cNvPicPr/>
            <p:nvPr/>
          </p:nvPicPr>
          <p:blipFill>
            <a:blip r:embed="rId3">
              <a:extLst/>
            </a:blip>
            <a:stretch>
              <a:fillRect/>
            </a:stretch>
          </p:blipFill>
          <p:spPr>
            <a:xfrm>
              <a:off x="-203200" y="-203200"/>
              <a:ext cx="7448101" cy="1904170"/>
            </a:xfrm>
            <a:prstGeom prst="rect">
              <a:avLst/>
            </a:prstGeom>
            <a:effectLst/>
          </p:spPr>
        </p:pic>
      </p:grpSp>
      <p:grpSp>
        <p:nvGrpSpPr>
          <p:cNvPr id="243" name="Group 243"/>
          <p:cNvGrpSpPr/>
          <p:nvPr/>
        </p:nvGrpSpPr>
        <p:grpSpPr>
          <a:xfrm>
            <a:off x="472531" y="4311045"/>
            <a:ext cx="11234238" cy="1561210"/>
            <a:chOff x="-203200" y="-203200"/>
            <a:chExt cx="11234236" cy="1561208"/>
          </a:xfrm>
        </p:grpSpPr>
        <p:pic>
          <p:nvPicPr>
            <p:cNvPr id="242" name="Screen Shot 2014-11-10 at 10.39.02 PM.png"/>
            <p:cNvPicPr/>
            <p:nvPr/>
          </p:nvPicPr>
          <p:blipFill>
            <a:blip r:embed="rId4">
              <a:extLst/>
            </a:blip>
            <a:stretch>
              <a:fillRect/>
            </a:stretch>
          </p:blipFill>
          <p:spPr>
            <a:xfrm>
              <a:off x="0" y="0"/>
              <a:ext cx="10827837" cy="1116709"/>
            </a:xfrm>
            <a:prstGeom prst="rect">
              <a:avLst/>
            </a:prstGeom>
            <a:ln>
              <a:noFill/>
            </a:ln>
            <a:effectLst/>
          </p:spPr>
        </p:pic>
        <p:pic>
          <p:nvPicPr>
            <p:cNvPr id="241" name="Picture 240"/>
            <p:cNvPicPr/>
            <p:nvPr/>
          </p:nvPicPr>
          <p:blipFill>
            <a:blip r:embed="rId5">
              <a:extLst/>
            </a:blip>
            <a:stretch>
              <a:fillRect/>
            </a:stretch>
          </p:blipFill>
          <p:spPr>
            <a:xfrm>
              <a:off x="-203200" y="-203200"/>
              <a:ext cx="11234237" cy="1561209"/>
            </a:xfrm>
            <a:prstGeom prst="rect">
              <a:avLst/>
            </a:prstGeom>
            <a:effectLst/>
          </p:spPr>
        </p:pic>
      </p:gr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xfrm>
            <a:off x="609441" y="304800"/>
            <a:ext cx="9141619" cy="1828800"/>
          </a:xfrm>
          <a:prstGeom prst="rect">
            <a:avLst/>
          </a:prstGeom>
        </p:spPr>
        <p:txBody>
          <a:bodyPr>
            <a:normAutofit/>
          </a:bodyPr>
          <a:lstStyle/>
          <a:p>
            <a:pPr lvl="0">
              <a:defRPr sz="1800" b="0" spc="0">
                <a:solidFill>
                  <a:srgbClr val="000000"/>
                </a:solidFill>
              </a:defRPr>
            </a:pPr>
            <a:r>
              <a:rPr lang="pt-BR" sz="4400" b="1" spc="-100" dirty="0" smtClean="0">
                <a:solidFill>
                  <a:srgbClr val="FFFFFF"/>
                </a:solidFill>
              </a:rPr>
              <a:t>Practice</a:t>
            </a:r>
            <a:r>
              <a:rPr sz="4400" b="1" spc="-100" dirty="0" smtClean="0">
                <a:solidFill>
                  <a:srgbClr val="FFFFFF"/>
                </a:solidFill>
              </a:rPr>
              <a:t>:</a:t>
            </a:r>
            <a:r>
              <a:rPr sz="4400" b="1" spc="-100" dirty="0">
                <a:solidFill>
                  <a:srgbClr val="FFFFFF"/>
                </a:solidFill>
              </a:rPr>
              <a:t/>
            </a:r>
            <a:br>
              <a:rPr sz="4400" b="1" spc="-100" dirty="0">
                <a:solidFill>
                  <a:srgbClr val="FFFFFF"/>
                </a:solidFill>
              </a:rPr>
            </a:br>
            <a:r>
              <a:rPr sz="4400" b="1" spc="-100" dirty="0">
                <a:solidFill>
                  <a:srgbClr val="FFFFFF"/>
                </a:solidFill>
              </a:rPr>
              <a:t>Simple login form</a:t>
            </a:r>
          </a:p>
        </p:txBody>
      </p:sp>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xfrm>
            <a:off x="609441" y="304800"/>
            <a:ext cx="10969943" cy="762000"/>
          </a:xfrm>
          <a:prstGeom prst="rect">
            <a:avLst/>
          </a:prstGeom>
        </p:spPr>
        <p:txBody>
          <a:bodyPr>
            <a:normAutofit/>
          </a:bodyPr>
          <a:lstStyle/>
          <a:p>
            <a:pPr lvl="0">
              <a:defRPr sz="1800" b="0"/>
            </a:pPr>
            <a:r>
              <a:rPr sz="2800" b="1"/>
              <a:t>Listeners</a:t>
            </a:r>
          </a:p>
        </p:txBody>
      </p:sp>
      <p:sp>
        <p:nvSpPr>
          <p:cNvPr id="248" name="Shape 248"/>
          <p:cNvSpPr>
            <a:spLocks noGrp="1"/>
          </p:cNvSpPr>
          <p:nvPr>
            <p:ph type="body" idx="1"/>
          </p:nvPr>
        </p:nvSpPr>
        <p:spPr>
          <a:xfrm>
            <a:off x="609441" y="1556792"/>
            <a:ext cx="10969943" cy="4539208"/>
          </a:xfrm>
          <a:prstGeom prst="rect">
            <a:avLst/>
          </a:prstGeom>
        </p:spPr>
        <p:txBody>
          <a:bodyPr>
            <a:normAutofit/>
          </a:bodyPr>
          <a:lstStyle/>
          <a:p>
            <a:pPr marL="182879" lvl="0" indent="-182879">
              <a:spcBef>
                <a:spcPts val="1200"/>
              </a:spcBef>
              <a:defRPr>
                <a:solidFill>
                  <a:srgbClr val="000000"/>
                </a:solidFill>
              </a:defRPr>
            </a:pPr>
            <a:r>
              <a:rPr sz="2400" dirty="0"/>
              <a:t>All Views have the following events that could be listen to:</a:t>
            </a:r>
          </a:p>
          <a:p>
            <a:pPr marL="240631" lvl="0" indent="-240631">
              <a:spcBef>
                <a:spcPts val="1200"/>
              </a:spcBef>
              <a:buSzPct val="100000"/>
              <a:buChar char="•"/>
              <a:defRPr>
                <a:solidFill>
                  <a:srgbClr val="000000"/>
                </a:solidFill>
              </a:defRPr>
            </a:pPr>
            <a:r>
              <a:rPr sz="2400" dirty="0"/>
              <a:t>onClick()</a:t>
            </a:r>
          </a:p>
          <a:p>
            <a:pPr marL="240631" lvl="0" indent="-240631">
              <a:spcBef>
                <a:spcPts val="1200"/>
              </a:spcBef>
              <a:buSzPct val="100000"/>
              <a:buChar char="•"/>
              <a:defRPr>
                <a:solidFill>
                  <a:srgbClr val="000000"/>
                </a:solidFill>
              </a:defRPr>
            </a:pPr>
            <a:r>
              <a:rPr sz="2400" dirty="0"/>
              <a:t>onLongClick()</a:t>
            </a:r>
          </a:p>
          <a:p>
            <a:pPr marL="240631" lvl="0" indent="-240631">
              <a:spcBef>
                <a:spcPts val="1200"/>
              </a:spcBef>
              <a:buSzPct val="100000"/>
              <a:buChar char="•"/>
              <a:defRPr>
                <a:solidFill>
                  <a:srgbClr val="000000"/>
                </a:solidFill>
              </a:defRPr>
            </a:pPr>
            <a:r>
              <a:rPr sz="2400" dirty="0"/>
              <a:t>onFocusChange()</a:t>
            </a:r>
          </a:p>
          <a:p>
            <a:pPr marL="240631" lvl="0" indent="-240631">
              <a:spcBef>
                <a:spcPts val="1200"/>
              </a:spcBef>
              <a:buSzPct val="100000"/>
              <a:buChar char="•"/>
              <a:defRPr>
                <a:solidFill>
                  <a:srgbClr val="000000"/>
                </a:solidFill>
              </a:defRPr>
            </a:pPr>
            <a:r>
              <a:rPr sz="2400" dirty="0"/>
              <a:t>onKey()</a:t>
            </a:r>
          </a:p>
          <a:p>
            <a:pPr marL="240631" lvl="0" indent="-240631">
              <a:spcBef>
                <a:spcPts val="1200"/>
              </a:spcBef>
              <a:buSzPct val="100000"/>
              <a:buChar char="•"/>
              <a:defRPr>
                <a:solidFill>
                  <a:srgbClr val="000000"/>
                </a:solidFill>
              </a:defRPr>
            </a:pPr>
            <a:r>
              <a:rPr sz="2400" dirty="0"/>
              <a:t>onTouch()</a:t>
            </a:r>
          </a:p>
          <a:p>
            <a:pPr marL="240631" lvl="0" indent="-240631">
              <a:spcBef>
                <a:spcPts val="1200"/>
              </a:spcBef>
              <a:buSzPct val="100000"/>
              <a:buChar char="•"/>
              <a:defRPr>
                <a:solidFill>
                  <a:srgbClr val="000000"/>
                </a:solidFill>
              </a:defRPr>
            </a:pPr>
            <a:r>
              <a:rPr sz="2400" dirty="0"/>
              <a:t>onCreateContextMenu()</a:t>
            </a:r>
          </a:p>
        </p:txBody>
      </p:sp>
    </p:spTree>
  </p:cSld>
  <p:clrMapOvr>
    <a:masterClrMapping/>
  </p:clrMapOvr>
  <p:transition xmlns:p14="http://schemas.microsoft.com/office/powerpoint/2010/mai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p:nvPr>
        </p:nvSpPr>
        <p:spPr>
          <a:xfrm>
            <a:off x="609441" y="304800"/>
            <a:ext cx="10969943" cy="762000"/>
          </a:xfrm>
          <a:prstGeom prst="rect">
            <a:avLst/>
          </a:prstGeom>
        </p:spPr>
        <p:txBody>
          <a:bodyPr>
            <a:normAutofit/>
          </a:bodyPr>
          <a:lstStyle/>
          <a:p>
            <a:pPr lvl="0">
              <a:defRPr sz="1800" b="0"/>
            </a:pPr>
            <a:r>
              <a:rPr sz="2800" b="1"/>
              <a:t>Listeners</a:t>
            </a:r>
          </a:p>
        </p:txBody>
      </p:sp>
      <p:grpSp>
        <p:nvGrpSpPr>
          <p:cNvPr id="253" name="Group 253"/>
          <p:cNvGrpSpPr/>
          <p:nvPr/>
        </p:nvGrpSpPr>
        <p:grpSpPr>
          <a:xfrm>
            <a:off x="1626026" y="3293068"/>
            <a:ext cx="8476958" cy="2957312"/>
            <a:chOff x="-203200" y="-203200"/>
            <a:chExt cx="8476956" cy="2957310"/>
          </a:xfrm>
        </p:grpSpPr>
        <p:pic>
          <p:nvPicPr>
            <p:cNvPr id="252" name="Screen Shot 2014-11-10 at 10.50.25 PM.png"/>
            <p:cNvPicPr/>
            <p:nvPr/>
          </p:nvPicPr>
          <p:blipFill>
            <a:blip r:embed="rId2">
              <a:extLst/>
            </a:blip>
            <a:stretch>
              <a:fillRect/>
            </a:stretch>
          </p:blipFill>
          <p:spPr>
            <a:xfrm>
              <a:off x="0" y="-1"/>
              <a:ext cx="8070557" cy="2512812"/>
            </a:xfrm>
            <a:prstGeom prst="rect">
              <a:avLst/>
            </a:prstGeom>
            <a:ln>
              <a:noFill/>
            </a:ln>
            <a:effectLst/>
          </p:spPr>
        </p:pic>
        <p:pic>
          <p:nvPicPr>
            <p:cNvPr id="251" name="Picture 250"/>
            <p:cNvPicPr/>
            <p:nvPr/>
          </p:nvPicPr>
          <p:blipFill>
            <a:blip r:embed="rId3">
              <a:extLst/>
            </a:blip>
            <a:stretch>
              <a:fillRect/>
            </a:stretch>
          </p:blipFill>
          <p:spPr>
            <a:xfrm>
              <a:off x="-203200" y="-203201"/>
              <a:ext cx="8476957" cy="2957312"/>
            </a:xfrm>
            <a:prstGeom prst="rect">
              <a:avLst/>
            </a:prstGeom>
            <a:effectLst/>
          </p:spPr>
        </p:pic>
      </p:grpSp>
      <p:grpSp>
        <p:nvGrpSpPr>
          <p:cNvPr id="256" name="Group 256"/>
          <p:cNvGrpSpPr/>
          <p:nvPr/>
        </p:nvGrpSpPr>
        <p:grpSpPr>
          <a:xfrm>
            <a:off x="3157548" y="245751"/>
            <a:ext cx="5413914" cy="2828317"/>
            <a:chOff x="-203200" y="-203200"/>
            <a:chExt cx="5413913" cy="2828316"/>
          </a:xfrm>
        </p:grpSpPr>
        <p:pic>
          <p:nvPicPr>
            <p:cNvPr id="255" name="Screen Shot 2014-11-10 at 10.53.22 PM.png"/>
            <p:cNvPicPr/>
            <p:nvPr/>
          </p:nvPicPr>
          <p:blipFill>
            <a:blip r:embed="rId4">
              <a:extLst/>
            </a:blip>
            <a:stretch>
              <a:fillRect/>
            </a:stretch>
          </p:blipFill>
          <p:spPr>
            <a:xfrm>
              <a:off x="0" y="0"/>
              <a:ext cx="5007514" cy="2383817"/>
            </a:xfrm>
            <a:prstGeom prst="rect">
              <a:avLst/>
            </a:prstGeom>
            <a:ln>
              <a:noFill/>
            </a:ln>
            <a:effectLst/>
          </p:spPr>
        </p:pic>
        <p:pic>
          <p:nvPicPr>
            <p:cNvPr id="254" name="Picture 253"/>
            <p:cNvPicPr/>
            <p:nvPr/>
          </p:nvPicPr>
          <p:blipFill>
            <a:blip r:embed="rId5">
              <a:extLst/>
            </a:blip>
            <a:stretch>
              <a:fillRect/>
            </a:stretch>
          </p:blipFill>
          <p:spPr>
            <a:xfrm>
              <a:off x="-203200" y="-203200"/>
              <a:ext cx="5413914" cy="2828317"/>
            </a:xfrm>
            <a:prstGeom prst="rect">
              <a:avLst/>
            </a:prstGeom>
            <a:effectLst/>
          </p:spPr>
        </p:pic>
      </p:grpSp>
      <p:sp>
        <p:nvSpPr>
          <p:cNvPr id="257" name="Shape 257"/>
          <p:cNvSpPr/>
          <p:nvPr/>
        </p:nvSpPr>
        <p:spPr>
          <a:xfrm>
            <a:off x="5622923" y="3060700"/>
            <a:ext cx="283717"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vl1pPr>
          </a:lstStyle>
          <a:p>
            <a:pPr lvl="0">
              <a:defRPr sz="1800"/>
            </a:pPr>
            <a:r>
              <a:rPr sz="2400"/>
              <a:t>or</a:t>
            </a:r>
          </a:p>
        </p:txBody>
      </p:sp>
    </p:spTree>
  </p:cSld>
  <p:clrMapOvr>
    <a:masterClrMapping/>
  </p:clrMapOvr>
  <p:transition xmlns:p14="http://schemas.microsoft.com/office/powerpoint/2010/mai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xfrm>
            <a:off x="609441" y="304800"/>
            <a:ext cx="10969943" cy="762000"/>
          </a:xfrm>
          <a:prstGeom prst="rect">
            <a:avLst/>
          </a:prstGeom>
        </p:spPr>
        <p:txBody>
          <a:bodyPr>
            <a:normAutofit/>
          </a:bodyPr>
          <a:lstStyle/>
          <a:p>
            <a:pPr lvl="0">
              <a:defRPr sz="1800" b="0"/>
            </a:pPr>
            <a:r>
              <a:rPr sz="2800" b="1"/>
              <a:t>Course Agenda</a:t>
            </a:r>
          </a:p>
        </p:txBody>
      </p:sp>
      <p:grpSp>
        <p:nvGrpSpPr>
          <p:cNvPr id="134" name="Group 134"/>
          <p:cNvGrpSpPr/>
          <p:nvPr/>
        </p:nvGrpSpPr>
        <p:grpSpPr>
          <a:xfrm>
            <a:off x="2854051" y="1628799"/>
            <a:ext cx="1950213" cy="640082"/>
            <a:chOff x="0" y="0"/>
            <a:chExt cx="1950212" cy="640080"/>
          </a:xfrm>
        </p:grpSpPr>
        <p:sp>
          <p:nvSpPr>
            <p:cNvPr id="132" name="Shape 132"/>
            <p:cNvSpPr/>
            <p:nvPr/>
          </p:nvSpPr>
          <p:spPr>
            <a:xfrm>
              <a:off x="0" y="-1"/>
              <a:ext cx="1950212" cy="640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85" y="0"/>
                  </a:lnTo>
                  <a:lnTo>
                    <a:pt x="21600" y="10800"/>
                  </a:lnTo>
                  <a:lnTo>
                    <a:pt x="19385" y="21600"/>
                  </a:lnTo>
                  <a:lnTo>
                    <a:pt x="0" y="21600"/>
                  </a:lnTo>
                  <a:close/>
                </a:path>
              </a:pathLst>
            </a:custGeom>
            <a:solidFill>
              <a:srgbClr val="0096D6"/>
            </a:solidFill>
            <a:ln w="12700" cap="flat">
              <a:noFill/>
              <a:miter lim="400000"/>
            </a:ln>
            <a:effectLst/>
          </p:spPr>
          <p:txBody>
            <a:bodyPr wrap="square" lIns="0" tIns="0" rIns="0" bIns="0" numCol="1" anchor="ctr">
              <a:noAutofit/>
            </a:bodyPr>
            <a:lstStyle/>
            <a:p>
              <a:pPr lvl="0">
                <a:lnSpc>
                  <a:spcPct val="90000"/>
                </a:lnSpc>
                <a:defRPr sz="1400" b="1">
                  <a:solidFill>
                    <a:srgbClr val="FFFFFF"/>
                  </a:solidFill>
                </a:defRPr>
              </a:pPr>
              <a:endParaRPr/>
            </a:p>
          </p:txBody>
        </p:sp>
        <p:sp>
          <p:nvSpPr>
            <p:cNvPr id="133" name="Shape 133"/>
            <p:cNvSpPr/>
            <p:nvPr/>
          </p:nvSpPr>
          <p:spPr>
            <a:xfrm>
              <a:off x="-1" y="166370"/>
              <a:ext cx="18502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nSpc>
                  <a:spcPct val="90000"/>
                </a:lnSpc>
                <a:defRPr sz="1400" b="1">
                  <a:solidFill>
                    <a:srgbClr val="FFFFFF"/>
                  </a:solidFill>
                </a:defRPr>
              </a:lvl1pPr>
            </a:lstStyle>
            <a:p>
              <a:pPr lvl="0">
                <a:defRPr sz="1800" b="0">
                  <a:solidFill>
                    <a:srgbClr val="000000"/>
                  </a:solidFill>
                </a:defRPr>
              </a:pPr>
              <a:r>
                <a:rPr sz="1400" b="1">
                  <a:solidFill>
                    <a:srgbClr val="FFFFFF"/>
                  </a:solidFill>
                </a:rPr>
                <a:t>Day 2</a:t>
              </a:r>
            </a:p>
          </p:txBody>
        </p:sp>
      </p:grpSp>
      <p:grpSp>
        <p:nvGrpSpPr>
          <p:cNvPr id="137" name="Group 137"/>
          <p:cNvGrpSpPr/>
          <p:nvPr/>
        </p:nvGrpSpPr>
        <p:grpSpPr>
          <a:xfrm>
            <a:off x="549795" y="1628799"/>
            <a:ext cx="1950213" cy="640082"/>
            <a:chOff x="0" y="0"/>
            <a:chExt cx="1950212" cy="640080"/>
          </a:xfrm>
        </p:grpSpPr>
        <p:sp>
          <p:nvSpPr>
            <p:cNvPr id="135" name="Shape 135"/>
            <p:cNvSpPr/>
            <p:nvPr/>
          </p:nvSpPr>
          <p:spPr>
            <a:xfrm>
              <a:off x="0" y="-1"/>
              <a:ext cx="1950212" cy="640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85" y="0"/>
                  </a:lnTo>
                  <a:lnTo>
                    <a:pt x="21600" y="10800"/>
                  </a:lnTo>
                  <a:lnTo>
                    <a:pt x="19385" y="21600"/>
                  </a:lnTo>
                  <a:lnTo>
                    <a:pt x="0" y="21600"/>
                  </a:lnTo>
                  <a:close/>
                </a:path>
              </a:pathLst>
            </a:custGeom>
            <a:solidFill>
              <a:srgbClr val="87898B"/>
            </a:solidFill>
            <a:ln w="12700" cap="flat">
              <a:noFill/>
              <a:miter lim="400000"/>
            </a:ln>
            <a:effectLst/>
          </p:spPr>
          <p:txBody>
            <a:bodyPr wrap="square" lIns="0" tIns="0" rIns="0" bIns="0" numCol="1" anchor="ctr">
              <a:noAutofit/>
            </a:bodyPr>
            <a:lstStyle/>
            <a:p>
              <a:pPr lvl="0">
                <a:lnSpc>
                  <a:spcPct val="90000"/>
                </a:lnSpc>
                <a:defRPr sz="1400" b="1">
                  <a:solidFill>
                    <a:srgbClr val="FFFFFF"/>
                  </a:solidFill>
                </a:defRPr>
              </a:pPr>
              <a:endParaRPr/>
            </a:p>
          </p:txBody>
        </p:sp>
        <p:sp>
          <p:nvSpPr>
            <p:cNvPr id="136" name="Shape 136"/>
            <p:cNvSpPr/>
            <p:nvPr/>
          </p:nvSpPr>
          <p:spPr>
            <a:xfrm>
              <a:off x="-1" y="166370"/>
              <a:ext cx="18502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nSpc>
                  <a:spcPct val="90000"/>
                </a:lnSpc>
                <a:defRPr sz="1400" b="1">
                  <a:solidFill>
                    <a:srgbClr val="FFFFFF"/>
                  </a:solidFill>
                </a:defRPr>
              </a:lvl1pPr>
            </a:lstStyle>
            <a:p>
              <a:pPr lvl="0">
                <a:defRPr sz="1800" b="0">
                  <a:solidFill>
                    <a:srgbClr val="000000"/>
                  </a:solidFill>
                </a:defRPr>
              </a:pPr>
              <a:r>
                <a:rPr sz="1400" b="1">
                  <a:solidFill>
                    <a:srgbClr val="FFFFFF"/>
                  </a:solidFill>
                </a:rPr>
                <a:t>Day 1</a:t>
              </a:r>
            </a:p>
          </p:txBody>
        </p:sp>
      </p:grpSp>
      <p:grpSp>
        <p:nvGrpSpPr>
          <p:cNvPr id="140" name="Group 140"/>
          <p:cNvGrpSpPr/>
          <p:nvPr/>
        </p:nvGrpSpPr>
        <p:grpSpPr>
          <a:xfrm>
            <a:off x="5133304" y="1628799"/>
            <a:ext cx="1950213" cy="640082"/>
            <a:chOff x="0" y="0"/>
            <a:chExt cx="1950212" cy="640080"/>
          </a:xfrm>
        </p:grpSpPr>
        <p:sp>
          <p:nvSpPr>
            <p:cNvPr id="138" name="Shape 138"/>
            <p:cNvSpPr/>
            <p:nvPr/>
          </p:nvSpPr>
          <p:spPr>
            <a:xfrm>
              <a:off x="0" y="-1"/>
              <a:ext cx="1950212" cy="640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85" y="0"/>
                  </a:lnTo>
                  <a:lnTo>
                    <a:pt x="21600" y="10800"/>
                  </a:lnTo>
                  <a:lnTo>
                    <a:pt x="19385" y="21600"/>
                  </a:lnTo>
                  <a:lnTo>
                    <a:pt x="0" y="21600"/>
                  </a:lnTo>
                  <a:close/>
                </a:path>
              </a:pathLst>
            </a:custGeom>
            <a:solidFill>
              <a:srgbClr val="87898B"/>
            </a:solidFill>
            <a:ln w="12700" cap="flat">
              <a:noFill/>
              <a:miter lim="400000"/>
            </a:ln>
            <a:effectLst/>
          </p:spPr>
          <p:txBody>
            <a:bodyPr wrap="square" lIns="0" tIns="0" rIns="0" bIns="0" numCol="1" anchor="ctr">
              <a:noAutofit/>
            </a:bodyPr>
            <a:lstStyle/>
            <a:p>
              <a:pPr lvl="0">
                <a:lnSpc>
                  <a:spcPct val="90000"/>
                </a:lnSpc>
                <a:defRPr sz="1400" b="1">
                  <a:solidFill>
                    <a:srgbClr val="FFFFFF"/>
                  </a:solidFill>
                </a:defRPr>
              </a:pPr>
              <a:endParaRPr/>
            </a:p>
          </p:txBody>
        </p:sp>
        <p:sp>
          <p:nvSpPr>
            <p:cNvPr id="139" name="Shape 139"/>
            <p:cNvSpPr/>
            <p:nvPr/>
          </p:nvSpPr>
          <p:spPr>
            <a:xfrm>
              <a:off x="-1" y="166370"/>
              <a:ext cx="18502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nSpc>
                  <a:spcPct val="90000"/>
                </a:lnSpc>
                <a:defRPr sz="1400" b="1">
                  <a:solidFill>
                    <a:srgbClr val="FFFFFF"/>
                  </a:solidFill>
                </a:defRPr>
              </a:lvl1pPr>
            </a:lstStyle>
            <a:p>
              <a:pPr lvl="0">
                <a:defRPr sz="1800" b="0">
                  <a:solidFill>
                    <a:srgbClr val="000000"/>
                  </a:solidFill>
                </a:defRPr>
              </a:pPr>
              <a:r>
                <a:rPr sz="1400" b="1">
                  <a:solidFill>
                    <a:srgbClr val="FFFFFF"/>
                  </a:solidFill>
                </a:rPr>
                <a:t>Day 3</a:t>
              </a:r>
            </a:p>
          </p:txBody>
        </p:sp>
      </p:grpSp>
      <p:grpSp>
        <p:nvGrpSpPr>
          <p:cNvPr id="143" name="Group 143"/>
          <p:cNvGrpSpPr/>
          <p:nvPr/>
        </p:nvGrpSpPr>
        <p:grpSpPr>
          <a:xfrm>
            <a:off x="7363917" y="1628799"/>
            <a:ext cx="1950213" cy="640082"/>
            <a:chOff x="0" y="0"/>
            <a:chExt cx="1950212" cy="640080"/>
          </a:xfrm>
        </p:grpSpPr>
        <p:sp>
          <p:nvSpPr>
            <p:cNvPr id="141" name="Shape 141"/>
            <p:cNvSpPr/>
            <p:nvPr/>
          </p:nvSpPr>
          <p:spPr>
            <a:xfrm>
              <a:off x="0" y="-1"/>
              <a:ext cx="1950212" cy="640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85" y="0"/>
                  </a:lnTo>
                  <a:lnTo>
                    <a:pt x="21600" y="10800"/>
                  </a:lnTo>
                  <a:lnTo>
                    <a:pt x="19385" y="21600"/>
                  </a:lnTo>
                  <a:lnTo>
                    <a:pt x="0" y="21600"/>
                  </a:lnTo>
                  <a:close/>
                </a:path>
              </a:pathLst>
            </a:custGeom>
            <a:solidFill>
              <a:srgbClr val="87898B"/>
            </a:solidFill>
            <a:ln w="12700" cap="flat">
              <a:noFill/>
              <a:miter lim="400000"/>
            </a:ln>
            <a:effectLst/>
          </p:spPr>
          <p:txBody>
            <a:bodyPr wrap="square" lIns="0" tIns="0" rIns="0" bIns="0" numCol="1" anchor="ctr">
              <a:noAutofit/>
            </a:bodyPr>
            <a:lstStyle/>
            <a:p>
              <a:pPr lvl="0">
                <a:lnSpc>
                  <a:spcPct val="90000"/>
                </a:lnSpc>
                <a:defRPr sz="1400" b="1">
                  <a:solidFill>
                    <a:srgbClr val="FFFFFF"/>
                  </a:solidFill>
                </a:defRPr>
              </a:pPr>
              <a:endParaRPr/>
            </a:p>
          </p:txBody>
        </p:sp>
        <p:sp>
          <p:nvSpPr>
            <p:cNvPr id="142" name="Shape 142"/>
            <p:cNvSpPr/>
            <p:nvPr/>
          </p:nvSpPr>
          <p:spPr>
            <a:xfrm>
              <a:off x="-1" y="166370"/>
              <a:ext cx="18502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nSpc>
                  <a:spcPct val="90000"/>
                </a:lnSpc>
                <a:defRPr sz="1400" b="1">
                  <a:solidFill>
                    <a:srgbClr val="FFFFFF"/>
                  </a:solidFill>
                </a:defRPr>
              </a:lvl1pPr>
            </a:lstStyle>
            <a:p>
              <a:pPr lvl="0">
                <a:defRPr sz="1800" b="0">
                  <a:solidFill>
                    <a:srgbClr val="000000"/>
                  </a:solidFill>
                </a:defRPr>
              </a:pPr>
              <a:r>
                <a:rPr sz="1400" b="1">
                  <a:solidFill>
                    <a:srgbClr val="FFFFFF"/>
                  </a:solidFill>
                </a:rPr>
                <a:t>Day 4</a:t>
              </a:r>
            </a:p>
          </p:txBody>
        </p:sp>
      </p:grpSp>
      <p:grpSp>
        <p:nvGrpSpPr>
          <p:cNvPr id="146" name="Group 146"/>
          <p:cNvGrpSpPr/>
          <p:nvPr/>
        </p:nvGrpSpPr>
        <p:grpSpPr>
          <a:xfrm>
            <a:off x="9633154" y="1628799"/>
            <a:ext cx="1950213" cy="640082"/>
            <a:chOff x="0" y="0"/>
            <a:chExt cx="1950212" cy="640080"/>
          </a:xfrm>
        </p:grpSpPr>
        <p:sp>
          <p:nvSpPr>
            <p:cNvPr id="144" name="Shape 144"/>
            <p:cNvSpPr/>
            <p:nvPr/>
          </p:nvSpPr>
          <p:spPr>
            <a:xfrm>
              <a:off x="0" y="-1"/>
              <a:ext cx="1950212" cy="640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85" y="0"/>
                  </a:lnTo>
                  <a:lnTo>
                    <a:pt x="21600" y="10800"/>
                  </a:lnTo>
                  <a:lnTo>
                    <a:pt x="19385" y="21600"/>
                  </a:lnTo>
                  <a:lnTo>
                    <a:pt x="0" y="21600"/>
                  </a:lnTo>
                  <a:close/>
                </a:path>
              </a:pathLst>
            </a:custGeom>
            <a:solidFill>
              <a:srgbClr val="87898B"/>
            </a:solidFill>
            <a:ln w="12700" cap="flat">
              <a:noFill/>
              <a:miter lim="400000"/>
            </a:ln>
            <a:effectLst/>
          </p:spPr>
          <p:txBody>
            <a:bodyPr wrap="square" lIns="0" tIns="0" rIns="0" bIns="0" numCol="1" anchor="ctr">
              <a:noAutofit/>
            </a:bodyPr>
            <a:lstStyle/>
            <a:p>
              <a:pPr lvl="0">
                <a:lnSpc>
                  <a:spcPct val="90000"/>
                </a:lnSpc>
                <a:defRPr sz="1400" b="1">
                  <a:solidFill>
                    <a:srgbClr val="FFFFFF"/>
                  </a:solidFill>
                </a:defRPr>
              </a:pPr>
              <a:endParaRPr/>
            </a:p>
          </p:txBody>
        </p:sp>
        <p:sp>
          <p:nvSpPr>
            <p:cNvPr id="145" name="Shape 145"/>
            <p:cNvSpPr/>
            <p:nvPr/>
          </p:nvSpPr>
          <p:spPr>
            <a:xfrm>
              <a:off x="-1" y="166370"/>
              <a:ext cx="18502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nSpc>
                  <a:spcPct val="90000"/>
                </a:lnSpc>
                <a:defRPr sz="1400" b="1">
                  <a:solidFill>
                    <a:srgbClr val="FFFFFF"/>
                  </a:solidFill>
                </a:defRPr>
              </a:lvl1pPr>
            </a:lstStyle>
            <a:p>
              <a:pPr lvl="0">
                <a:defRPr sz="1800" b="0">
                  <a:solidFill>
                    <a:srgbClr val="000000"/>
                  </a:solidFill>
                </a:defRPr>
              </a:pPr>
              <a:r>
                <a:rPr sz="1400" b="1">
                  <a:solidFill>
                    <a:srgbClr val="FFFFFF"/>
                  </a:solidFill>
                </a:rPr>
                <a:t>Day 5</a:t>
              </a:r>
            </a:p>
          </p:txBody>
        </p:sp>
      </p:grpSp>
      <p:sp>
        <p:nvSpPr>
          <p:cNvPr id="147" name="Shape 147"/>
          <p:cNvSpPr/>
          <p:nvPr/>
        </p:nvSpPr>
        <p:spPr>
          <a:xfrm>
            <a:off x="599119" y="2412264"/>
            <a:ext cx="1950212" cy="38087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2239" lvl="0" indent="-142239">
              <a:lnSpc>
                <a:spcPct val="90000"/>
              </a:lnSpc>
              <a:spcBef>
                <a:spcPts val="1200"/>
              </a:spcBef>
              <a:buSzPct val="100000"/>
              <a:buFont typeface="Helvetica"/>
              <a:buChar char="•"/>
            </a:pPr>
            <a:r>
              <a:rPr sz="1400" b="1"/>
              <a:t>Development environment and tools</a:t>
            </a:r>
          </a:p>
          <a:p>
            <a:pPr marL="142239" lvl="0" indent="-142239">
              <a:lnSpc>
                <a:spcPct val="90000"/>
              </a:lnSpc>
              <a:spcBef>
                <a:spcPts val="1200"/>
              </a:spcBef>
              <a:buSzPct val="100000"/>
              <a:buFont typeface="Helvetica"/>
              <a:buChar char="•"/>
            </a:pPr>
            <a:r>
              <a:rPr sz="1400" b="1"/>
              <a:t>Android project structure</a:t>
            </a:r>
          </a:p>
          <a:p>
            <a:pPr marL="599440" lvl="1" indent="-142240">
              <a:lnSpc>
                <a:spcPct val="90000"/>
              </a:lnSpc>
              <a:spcBef>
                <a:spcPts val="1200"/>
              </a:spcBef>
              <a:buSzPct val="100000"/>
              <a:buFont typeface="Helvetica"/>
              <a:buChar char="•"/>
            </a:pPr>
            <a:r>
              <a:rPr sz="1400"/>
              <a:t>Source, tests , resources, manifest</a:t>
            </a:r>
          </a:p>
          <a:p>
            <a:pPr marL="142239" lvl="0" indent="-142239">
              <a:lnSpc>
                <a:spcPct val="90000"/>
              </a:lnSpc>
              <a:spcBef>
                <a:spcPts val="1200"/>
              </a:spcBef>
              <a:buSzPct val="100000"/>
              <a:buFont typeface="Helvetica"/>
              <a:buChar char="•"/>
            </a:pPr>
            <a:r>
              <a:rPr sz="1400" b="1"/>
              <a:t>Activity</a:t>
            </a:r>
          </a:p>
          <a:p>
            <a:pPr marL="599440" lvl="1" indent="-142240">
              <a:lnSpc>
                <a:spcPct val="90000"/>
              </a:lnSpc>
              <a:spcBef>
                <a:spcPts val="1200"/>
              </a:spcBef>
              <a:buSzPct val="100000"/>
              <a:buFont typeface="Helvetica"/>
              <a:buChar char="•"/>
            </a:pPr>
            <a:r>
              <a:rPr sz="1400"/>
              <a:t>Lifecycle</a:t>
            </a:r>
          </a:p>
          <a:p>
            <a:pPr marL="599440" lvl="1" indent="-142240">
              <a:lnSpc>
                <a:spcPct val="90000"/>
              </a:lnSpc>
              <a:spcBef>
                <a:spcPts val="1200"/>
              </a:spcBef>
              <a:buSzPct val="100000"/>
              <a:buFont typeface="Helvetica"/>
              <a:buChar char="•"/>
            </a:pPr>
            <a:r>
              <a:rPr sz="1400"/>
              <a:t>Layout interaction</a:t>
            </a:r>
          </a:p>
          <a:p>
            <a:pPr marL="599440" lvl="1" indent="-142240">
              <a:lnSpc>
                <a:spcPct val="90000"/>
              </a:lnSpc>
              <a:spcBef>
                <a:spcPts val="1200"/>
              </a:spcBef>
              <a:buSzPct val="100000"/>
              <a:buFont typeface="Helvetica"/>
              <a:buChar char="•"/>
            </a:pPr>
            <a:r>
              <a:rPr sz="1400"/>
              <a:t>ActionBar</a:t>
            </a:r>
          </a:p>
          <a:p>
            <a:pPr marL="142239" lvl="0" indent="-142239">
              <a:lnSpc>
                <a:spcPct val="90000"/>
              </a:lnSpc>
              <a:spcBef>
                <a:spcPts val="1200"/>
              </a:spcBef>
              <a:buSzPct val="100000"/>
              <a:buFont typeface="Helvetica"/>
              <a:buChar char="•"/>
            </a:pPr>
            <a:r>
              <a:rPr sz="1400" b="1"/>
              <a:t>Practice</a:t>
            </a:r>
          </a:p>
        </p:txBody>
      </p:sp>
      <p:sp>
        <p:nvSpPr>
          <p:cNvPr id="148" name="Shape 148"/>
          <p:cNvSpPr/>
          <p:nvPr/>
        </p:nvSpPr>
        <p:spPr>
          <a:xfrm>
            <a:off x="2851046" y="2412264"/>
            <a:ext cx="1950213" cy="386926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2239" lvl="0" indent="-142239">
              <a:lnSpc>
                <a:spcPct val="90000"/>
              </a:lnSpc>
              <a:spcBef>
                <a:spcPts val="1200"/>
              </a:spcBef>
              <a:buSzPct val="100000"/>
              <a:buFont typeface="Helvetica"/>
              <a:buChar char="•"/>
            </a:pPr>
            <a:r>
              <a:rPr sz="1400" b="1" dirty="0"/>
              <a:t>Review Day 1</a:t>
            </a:r>
          </a:p>
          <a:p>
            <a:pPr marL="142239" lvl="0" indent="-142239">
              <a:lnSpc>
                <a:spcPct val="90000"/>
              </a:lnSpc>
              <a:spcBef>
                <a:spcPts val="1200"/>
              </a:spcBef>
              <a:buSzPct val="100000"/>
              <a:buFont typeface="Helvetica"/>
              <a:buChar char="•"/>
            </a:pPr>
            <a:r>
              <a:rPr sz="1400" b="1" dirty="0" smtClean="0"/>
              <a:t>Resources</a:t>
            </a:r>
            <a:endParaRPr sz="1400" b="1" dirty="0"/>
          </a:p>
          <a:p>
            <a:pPr marL="599440" lvl="1" indent="-142240">
              <a:lnSpc>
                <a:spcPct val="90000"/>
              </a:lnSpc>
              <a:spcBef>
                <a:spcPts val="1200"/>
              </a:spcBef>
              <a:buSzPct val="100000"/>
              <a:buFont typeface="Helvetica"/>
              <a:buChar char="•"/>
            </a:pPr>
            <a:r>
              <a:rPr sz="1400" dirty="0"/>
              <a:t>String</a:t>
            </a:r>
          </a:p>
          <a:p>
            <a:pPr marL="599440" lvl="1" indent="-142240">
              <a:lnSpc>
                <a:spcPct val="90000"/>
              </a:lnSpc>
              <a:spcBef>
                <a:spcPts val="1200"/>
              </a:spcBef>
              <a:buSzPct val="100000"/>
              <a:buFont typeface="Helvetica"/>
              <a:buChar char="•"/>
            </a:pPr>
            <a:r>
              <a:rPr sz="1400" dirty="0"/>
              <a:t>Dimensions</a:t>
            </a:r>
          </a:p>
          <a:p>
            <a:pPr marL="599440" lvl="1" indent="-142240">
              <a:lnSpc>
                <a:spcPct val="90000"/>
              </a:lnSpc>
              <a:spcBef>
                <a:spcPts val="1200"/>
              </a:spcBef>
              <a:buSzPct val="100000"/>
              <a:buFont typeface="Helvetica"/>
              <a:buChar char="•"/>
            </a:pPr>
            <a:r>
              <a:rPr sz="1400" dirty="0"/>
              <a:t>Layout</a:t>
            </a:r>
            <a:endParaRPr sz="1400" b="1" dirty="0"/>
          </a:p>
          <a:p>
            <a:pPr marL="142240" lvl="0" indent="-142240">
              <a:lnSpc>
                <a:spcPct val="90000"/>
              </a:lnSpc>
              <a:spcBef>
                <a:spcPts val="1200"/>
              </a:spcBef>
              <a:buSzPct val="100000"/>
              <a:buFont typeface="Helvetica"/>
              <a:buChar char="•"/>
            </a:pPr>
            <a:r>
              <a:rPr sz="1400" b="1" dirty="0"/>
              <a:t>Views</a:t>
            </a:r>
          </a:p>
          <a:p>
            <a:pPr marL="599440" lvl="1" indent="-142240">
              <a:lnSpc>
                <a:spcPct val="90000"/>
              </a:lnSpc>
              <a:spcBef>
                <a:spcPts val="1200"/>
              </a:spcBef>
              <a:buSzPct val="100000"/>
              <a:buFont typeface="Helvetica"/>
              <a:buChar char="•"/>
            </a:pPr>
            <a:r>
              <a:rPr sz="1400" dirty="0"/>
              <a:t>TextView, Edit Text, Button</a:t>
            </a:r>
          </a:p>
          <a:p>
            <a:pPr marL="599440" lvl="1" indent="-142240">
              <a:lnSpc>
                <a:spcPct val="90000"/>
              </a:lnSpc>
              <a:spcBef>
                <a:spcPts val="1200"/>
              </a:spcBef>
              <a:buSzPct val="100000"/>
              <a:buFont typeface="Helvetica"/>
              <a:buChar char="•"/>
            </a:pPr>
            <a:r>
              <a:rPr sz="1400" dirty="0"/>
              <a:t>String resources</a:t>
            </a:r>
          </a:p>
          <a:p>
            <a:pPr marL="599440" lvl="1" indent="-142240">
              <a:lnSpc>
                <a:spcPct val="90000"/>
              </a:lnSpc>
              <a:spcBef>
                <a:spcPts val="1200"/>
              </a:spcBef>
              <a:buSzPct val="100000"/>
              <a:buFont typeface="Helvetica"/>
              <a:buChar char="•"/>
            </a:pPr>
            <a:r>
              <a:rPr sz="1400" dirty="0"/>
              <a:t>View </a:t>
            </a:r>
            <a:r>
              <a:rPr sz="1400" dirty="0" smtClean="0"/>
              <a:t>listeners</a:t>
            </a:r>
            <a:endParaRPr lang="en-US" sz="1400" dirty="0" smtClean="0"/>
          </a:p>
          <a:p>
            <a:pPr marL="142239" lvl="0" indent="-142239">
              <a:lnSpc>
                <a:spcPct val="90000"/>
              </a:lnSpc>
              <a:spcBef>
                <a:spcPts val="1200"/>
              </a:spcBef>
              <a:buSzPct val="100000"/>
              <a:buFont typeface="Helvetica"/>
              <a:buChar char="•"/>
            </a:pPr>
            <a:r>
              <a:rPr lang="en-US" sz="1400" b="1" dirty="0" smtClean="0"/>
              <a:t>Animation</a:t>
            </a:r>
          </a:p>
          <a:p>
            <a:pPr marL="142239" lvl="0" indent="-142239">
              <a:lnSpc>
                <a:spcPct val="90000"/>
              </a:lnSpc>
              <a:spcBef>
                <a:spcPts val="1200"/>
              </a:spcBef>
              <a:buSzPct val="100000"/>
              <a:buFont typeface="Helvetica"/>
              <a:buChar char="•"/>
            </a:pPr>
            <a:r>
              <a:rPr sz="1400" b="1" dirty="0" smtClean="0"/>
              <a:t>Practice</a:t>
            </a:r>
            <a:endParaRPr sz="1400" b="1" dirty="0"/>
          </a:p>
        </p:txBody>
      </p:sp>
      <p:sp>
        <p:nvSpPr>
          <p:cNvPr id="149" name="Shape 149"/>
          <p:cNvSpPr/>
          <p:nvPr/>
        </p:nvSpPr>
        <p:spPr>
          <a:xfrm>
            <a:off x="5102974" y="2412264"/>
            <a:ext cx="1950213" cy="31838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2239" lvl="0" indent="-142239">
              <a:lnSpc>
                <a:spcPct val="90000"/>
              </a:lnSpc>
              <a:spcBef>
                <a:spcPts val="1200"/>
              </a:spcBef>
              <a:buSzPct val="100000"/>
              <a:buFont typeface="Helvetica"/>
              <a:buChar char="•"/>
            </a:pPr>
            <a:r>
              <a:rPr sz="1400" b="1"/>
              <a:t>Review Day 2</a:t>
            </a:r>
          </a:p>
          <a:p>
            <a:pPr marL="142239" lvl="0" indent="-142239">
              <a:lnSpc>
                <a:spcPct val="90000"/>
              </a:lnSpc>
              <a:spcBef>
                <a:spcPts val="1200"/>
              </a:spcBef>
              <a:buSzPct val="100000"/>
              <a:buFont typeface="Helvetica"/>
              <a:buChar char="•"/>
            </a:pPr>
            <a:r>
              <a:rPr sz="1400" b="1"/>
              <a:t>Intents</a:t>
            </a:r>
          </a:p>
          <a:p>
            <a:pPr marL="599440" lvl="1" indent="-142240">
              <a:lnSpc>
                <a:spcPct val="90000"/>
              </a:lnSpc>
              <a:spcBef>
                <a:spcPts val="1200"/>
              </a:spcBef>
              <a:buSzPct val="100000"/>
              <a:buFont typeface="Helvetica"/>
              <a:buChar char="•"/>
            </a:pPr>
            <a:r>
              <a:rPr sz="1400"/>
              <a:t>Open new activity</a:t>
            </a:r>
          </a:p>
          <a:p>
            <a:pPr marL="599440" lvl="1" indent="-142240">
              <a:lnSpc>
                <a:spcPct val="90000"/>
              </a:lnSpc>
              <a:spcBef>
                <a:spcPts val="1200"/>
              </a:spcBef>
              <a:buSzPct val="100000"/>
              <a:buFont typeface="Helvetica"/>
              <a:buChar char="•"/>
            </a:pPr>
            <a:r>
              <a:rPr sz="1400"/>
              <a:t>Sending data</a:t>
            </a:r>
          </a:p>
          <a:p>
            <a:pPr marL="599440" lvl="1" indent="-142240">
              <a:lnSpc>
                <a:spcPct val="90000"/>
              </a:lnSpc>
              <a:spcBef>
                <a:spcPts val="1200"/>
              </a:spcBef>
              <a:buSzPct val="100000"/>
              <a:buFont typeface="Helvetica"/>
              <a:buChar char="•"/>
            </a:pPr>
            <a:r>
              <a:rPr sz="1400"/>
              <a:t>Actions</a:t>
            </a:r>
          </a:p>
          <a:p>
            <a:pPr marL="142239" lvl="0" indent="-142239">
              <a:lnSpc>
                <a:spcPct val="90000"/>
              </a:lnSpc>
              <a:spcBef>
                <a:spcPts val="1200"/>
              </a:spcBef>
              <a:buSzPct val="100000"/>
              <a:buFont typeface="Helvetica"/>
              <a:buChar char="•"/>
            </a:pPr>
            <a:r>
              <a:rPr sz="1400" b="1"/>
              <a:t>Android Manifest</a:t>
            </a:r>
            <a:endParaRPr sz="1400"/>
          </a:p>
          <a:p>
            <a:pPr marL="599440" lvl="1" indent="-142240">
              <a:lnSpc>
                <a:spcPct val="90000"/>
              </a:lnSpc>
              <a:spcBef>
                <a:spcPts val="1200"/>
              </a:spcBef>
              <a:buSzPct val="100000"/>
              <a:buFont typeface="Helvetica"/>
              <a:buChar char="•"/>
            </a:pPr>
            <a:r>
              <a:rPr sz="1400"/>
              <a:t>Overview</a:t>
            </a:r>
          </a:p>
          <a:p>
            <a:pPr marL="599440" lvl="1" indent="-142240">
              <a:lnSpc>
                <a:spcPct val="90000"/>
              </a:lnSpc>
              <a:spcBef>
                <a:spcPts val="1200"/>
              </a:spcBef>
              <a:buSzPct val="100000"/>
              <a:buFont typeface="Helvetica"/>
              <a:buChar char="•"/>
            </a:pPr>
            <a:r>
              <a:rPr sz="1400"/>
              <a:t>Add activities</a:t>
            </a:r>
          </a:p>
          <a:p>
            <a:pPr marL="142239" lvl="0" indent="-142239">
              <a:lnSpc>
                <a:spcPct val="90000"/>
              </a:lnSpc>
              <a:spcBef>
                <a:spcPts val="1200"/>
              </a:spcBef>
              <a:buSzPct val="100000"/>
              <a:buFont typeface="Helvetica"/>
              <a:buChar char="•"/>
            </a:pPr>
            <a:r>
              <a:rPr sz="1400" b="1"/>
              <a:t>Practice</a:t>
            </a:r>
          </a:p>
        </p:txBody>
      </p:sp>
      <p:sp>
        <p:nvSpPr>
          <p:cNvPr id="150" name="Shape 150"/>
          <p:cNvSpPr/>
          <p:nvPr/>
        </p:nvSpPr>
        <p:spPr>
          <a:xfrm>
            <a:off x="7354903" y="2412264"/>
            <a:ext cx="1950212" cy="21437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2239" lvl="0" indent="-142239">
              <a:lnSpc>
                <a:spcPct val="90000"/>
              </a:lnSpc>
              <a:spcBef>
                <a:spcPts val="1200"/>
              </a:spcBef>
              <a:buSzPct val="100000"/>
              <a:buFont typeface="Helvetica"/>
              <a:buChar char="•"/>
            </a:pPr>
            <a:r>
              <a:rPr sz="1400" b="1"/>
              <a:t>Review Day 3</a:t>
            </a:r>
          </a:p>
          <a:p>
            <a:pPr marL="142239" lvl="0" indent="-142239">
              <a:lnSpc>
                <a:spcPct val="90000"/>
              </a:lnSpc>
              <a:spcBef>
                <a:spcPts val="1200"/>
              </a:spcBef>
              <a:buSzPct val="100000"/>
              <a:buFont typeface="Helvetica"/>
              <a:buChar char="•"/>
            </a:pPr>
            <a:r>
              <a:rPr sz="1400" b="1"/>
              <a:t>Fragments</a:t>
            </a:r>
          </a:p>
          <a:p>
            <a:pPr marL="599440" lvl="1" indent="-142240">
              <a:lnSpc>
                <a:spcPct val="90000"/>
              </a:lnSpc>
              <a:spcBef>
                <a:spcPts val="1200"/>
              </a:spcBef>
              <a:buSzPct val="100000"/>
              <a:buFont typeface="Helvetica"/>
              <a:buChar char="•"/>
            </a:pPr>
            <a:r>
              <a:rPr sz="1400"/>
              <a:t>Lifecycle</a:t>
            </a:r>
          </a:p>
          <a:p>
            <a:pPr marL="599440" lvl="1" indent="-142240">
              <a:lnSpc>
                <a:spcPct val="90000"/>
              </a:lnSpc>
              <a:spcBef>
                <a:spcPts val="1200"/>
              </a:spcBef>
              <a:buSzPct val="100000"/>
              <a:buFont typeface="Helvetica"/>
              <a:buChar char="•"/>
            </a:pPr>
            <a:r>
              <a:rPr sz="1400"/>
              <a:t>Fragment Manager</a:t>
            </a:r>
          </a:p>
          <a:p>
            <a:pPr marL="599440" lvl="1" indent="-142240">
              <a:lnSpc>
                <a:spcPct val="90000"/>
              </a:lnSpc>
              <a:spcBef>
                <a:spcPts val="1200"/>
              </a:spcBef>
              <a:buSzPct val="100000"/>
              <a:buFont typeface="Helvetica"/>
              <a:buChar char="•"/>
            </a:pPr>
            <a:r>
              <a:rPr sz="1400"/>
              <a:t>Arguments</a:t>
            </a:r>
          </a:p>
          <a:p>
            <a:pPr marL="142239" lvl="0" indent="-142239">
              <a:lnSpc>
                <a:spcPct val="90000"/>
              </a:lnSpc>
              <a:spcBef>
                <a:spcPts val="1200"/>
              </a:spcBef>
              <a:buSzPct val="100000"/>
              <a:buFont typeface="Helvetica"/>
              <a:buChar char="•"/>
            </a:pPr>
            <a:r>
              <a:rPr sz="1400" b="1"/>
              <a:t>Practice</a:t>
            </a:r>
          </a:p>
        </p:txBody>
      </p:sp>
      <p:sp>
        <p:nvSpPr>
          <p:cNvPr id="151" name="Shape 151"/>
          <p:cNvSpPr/>
          <p:nvPr/>
        </p:nvSpPr>
        <p:spPr>
          <a:xfrm>
            <a:off x="9606832" y="2412264"/>
            <a:ext cx="1950213" cy="22961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2239" lvl="0" indent="-142239">
              <a:lnSpc>
                <a:spcPct val="90000"/>
              </a:lnSpc>
              <a:spcBef>
                <a:spcPts val="1200"/>
              </a:spcBef>
              <a:buSzPct val="100000"/>
              <a:buFont typeface="Helvetica"/>
              <a:buChar char="•"/>
            </a:pPr>
            <a:r>
              <a:rPr sz="1400" b="1"/>
              <a:t>Review Day 4</a:t>
            </a:r>
          </a:p>
          <a:p>
            <a:pPr marL="142239" lvl="0" indent="-142239">
              <a:lnSpc>
                <a:spcPct val="90000"/>
              </a:lnSpc>
              <a:spcBef>
                <a:spcPts val="1200"/>
              </a:spcBef>
              <a:buSzPct val="100000"/>
              <a:buFont typeface="Helvetica"/>
              <a:buChar char="•"/>
            </a:pPr>
            <a:r>
              <a:rPr sz="1400" b="1"/>
              <a:t>ListView</a:t>
            </a:r>
          </a:p>
          <a:p>
            <a:pPr marL="599440" lvl="1" indent="-142240">
              <a:lnSpc>
                <a:spcPct val="90000"/>
              </a:lnSpc>
              <a:spcBef>
                <a:spcPts val="1200"/>
              </a:spcBef>
              <a:buSzPct val="100000"/>
              <a:buFont typeface="Helvetica"/>
              <a:buChar char="•"/>
            </a:pPr>
            <a:r>
              <a:rPr sz="1400"/>
              <a:t>Adapter</a:t>
            </a:r>
          </a:p>
          <a:p>
            <a:pPr marL="599440" lvl="1" indent="-142240">
              <a:lnSpc>
                <a:spcPct val="90000"/>
              </a:lnSpc>
              <a:spcBef>
                <a:spcPts val="1200"/>
              </a:spcBef>
              <a:buSzPct val="100000"/>
              <a:buFont typeface="Helvetica"/>
              <a:buChar char="•"/>
            </a:pPr>
            <a:r>
              <a:rPr sz="1400"/>
              <a:t>View Holder</a:t>
            </a:r>
          </a:p>
          <a:p>
            <a:pPr marL="142239" lvl="0" indent="-142239">
              <a:lnSpc>
                <a:spcPct val="90000"/>
              </a:lnSpc>
              <a:spcBef>
                <a:spcPts val="1200"/>
              </a:spcBef>
              <a:buSzPct val="100000"/>
              <a:buFont typeface="Helvetica"/>
              <a:buChar char="•"/>
            </a:pPr>
            <a:r>
              <a:rPr sz="1400" b="1"/>
              <a:t>Async Tasks</a:t>
            </a:r>
          </a:p>
          <a:p>
            <a:pPr marL="599440" lvl="1" indent="-142240">
              <a:lnSpc>
                <a:spcPct val="90000"/>
              </a:lnSpc>
              <a:spcBef>
                <a:spcPts val="1200"/>
              </a:spcBef>
              <a:buSzPct val="100000"/>
              <a:buFont typeface="Helvetica"/>
              <a:buChar char="•"/>
            </a:pPr>
            <a:r>
              <a:rPr sz="1400"/>
              <a:t>UI Thread</a:t>
            </a:r>
          </a:p>
          <a:p>
            <a:pPr marL="142239" lvl="0" indent="-142239">
              <a:lnSpc>
                <a:spcPct val="90000"/>
              </a:lnSpc>
              <a:spcBef>
                <a:spcPts val="1200"/>
              </a:spcBef>
              <a:buSzPct val="100000"/>
              <a:buFont typeface="Helvetica"/>
              <a:buChar char="•"/>
            </a:pPr>
            <a:r>
              <a:rPr sz="1400" b="1"/>
              <a:t>Practice</a:t>
            </a:r>
          </a:p>
        </p:txBody>
      </p:sp>
    </p:spTree>
  </p:cSld>
  <p:clrMapOvr>
    <a:masterClrMapping/>
  </p:clrMapOvr>
  <p:transition xmlns:p14="http://schemas.microsoft.com/office/powerpoint/2010/main" spd="med">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xfrm>
            <a:off x="609441" y="304800"/>
            <a:ext cx="9141619" cy="1828800"/>
          </a:xfrm>
          <a:prstGeom prst="rect">
            <a:avLst/>
          </a:prstGeom>
        </p:spPr>
        <p:txBody>
          <a:bodyPr>
            <a:normAutofit/>
          </a:bodyPr>
          <a:lstStyle/>
          <a:p>
            <a:pPr lvl="0">
              <a:defRPr sz="1800" b="0" spc="0">
                <a:solidFill>
                  <a:srgbClr val="000000"/>
                </a:solidFill>
              </a:defRPr>
            </a:pPr>
            <a:r>
              <a:rPr sz="4400" b="1" spc="-100">
                <a:solidFill>
                  <a:srgbClr val="FFFFFF"/>
                </a:solidFill>
              </a:rPr>
              <a:t>Practice:</a:t>
            </a:r>
            <a:br>
              <a:rPr sz="4400" b="1" spc="-100">
                <a:solidFill>
                  <a:srgbClr val="FFFFFF"/>
                </a:solidFill>
              </a:rPr>
            </a:br>
            <a:r>
              <a:rPr sz="4400" b="1" spc="-100">
                <a:solidFill>
                  <a:srgbClr val="FFFFFF"/>
                </a:solidFill>
              </a:rPr>
              <a:t>Simple Chronometer</a:t>
            </a:r>
          </a:p>
        </p:txBody>
      </p:sp>
    </p:spTree>
  </p:cSld>
  <p:clrMapOvr>
    <a:masterClrMapping/>
  </p:clrMapOvr>
  <p:transition xmlns:p14="http://schemas.microsoft.com/office/powerpoint/2010/mai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Text Placeholder 2"/>
          <p:cNvSpPr>
            <a:spLocks noGrp="1"/>
          </p:cNvSpPr>
          <p:nvPr>
            <p:ph type="body" idx="1"/>
          </p:nvPr>
        </p:nvSpPr>
        <p:spPr>
          <a:xfrm>
            <a:off x="609440" y="1295400"/>
            <a:ext cx="10854935" cy="1312707"/>
          </a:xfrm>
        </p:spPr>
        <p:txBody>
          <a:bodyPr>
            <a:noAutofit/>
          </a:bodyPr>
          <a:lstStyle/>
          <a:p>
            <a:pPr marL="0" indent="0" algn="just">
              <a:buNone/>
            </a:pPr>
            <a:r>
              <a:rPr lang="en-US" sz="2400" dirty="0"/>
              <a:t>The Android framework provides two animation systems: property animation (introduced in Android 3.0) and view animation. Both animation systems are viable options, but the property animation system, in general, is the preferred method to use, because it is more flexible and offers more features. In addition to these two systems, you can utilize </a:t>
            </a:r>
            <a:r>
              <a:rPr lang="en-US" sz="2400" dirty="0" err="1"/>
              <a:t>Drawable</a:t>
            </a:r>
            <a:r>
              <a:rPr lang="en-US" sz="2400" dirty="0"/>
              <a:t> animation, which allows you to load </a:t>
            </a:r>
            <a:r>
              <a:rPr lang="en-US" sz="2400" dirty="0" err="1"/>
              <a:t>drawable</a:t>
            </a:r>
            <a:r>
              <a:rPr lang="en-US" sz="2400" dirty="0"/>
              <a:t> resources and display them one frame after another.</a:t>
            </a:r>
          </a:p>
        </p:txBody>
      </p:sp>
      <p:sp>
        <p:nvSpPr>
          <p:cNvPr id="4" name="TextBox 3"/>
          <p:cNvSpPr txBox="1"/>
          <p:nvPr/>
        </p:nvSpPr>
        <p:spPr>
          <a:xfrm>
            <a:off x="1091992" y="3565107"/>
            <a:ext cx="6307537" cy="1107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285750" indent="-285750" algn="l" rtl="0" latinLnBrk="1" hangingPunct="0">
              <a:buFont typeface="Arial"/>
              <a:buChar char="•"/>
            </a:pPr>
            <a:r>
              <a:rPr lang="en-US" sz="2400" dirty="0">
                <a:solidFill>
                  <a:srgbClr val="000000"/>
                </a:solidFill>
                <a:hlinkClick r:id="rId2"/>
              </a:rPr>
              <a:t>Drawable </a:t>
            </a:r>
            <a:r>
              <a:rPr lang="en-US" sz="2400" dirty="0" smtClean="0">
                <a:solidFill>
                  <a:srgbClr val="000000"/>
                </a:solidFill>
                <a:hlinkClick r:id="rId2"/>
              </a:rPr>
              <a:t>Animation</a:t>
            </a:r>
            <a:endParaRPr kumimoji="0" lang="en-US" sz="2400" b="0" i="0" u="none" strike="noStrike" cap="none" spc="0" normalizeH="0" baseline="0" dirty="0" smtClean="0">
              <a:ln>
                <a:noFill/>
              </a:ln>
              <a:solidFill>
                <a:srgbClr val="000000"/>
              </a:solidFill>
              <a:effectLst/>
              <a:uFillTx/>
              <a:sym typeface="HP Simplified"/>
              <a:hlinkClick r:id="rId3"/>
            </a:endParaRPr>
          </a:p>
          <a:p>
            <a:pPr marL="285750" marR="0" indent="-285750" algn="l" defTabSz="914400" rtl="0" fontAlgn="auto" latinLnBrk="1" hangingPunct="0">
              <a:lnSpc>
                <a:spcPct val="100000"/>
              </a:lnSpc>
              <a:spcBef>
                <a:spcPts val="0"/>
              </a:spcBef>
              <a:spcAft>
                <a:spcPts val="0"/>
              </a:spcAft>
              <a:buClrTx/>
              <a:buSzTx/>
              <a:buFont typeface="Arial"/>
              <a:buChar char="•"/>
              <a:tabLst/>
            </a:pPr>
            <a:r>
              <a:rPr kumimoji="0" lang="en-US" sz="2400" b="0" i="0" u="none" strike="noStrike" cap="none" spc="0" normalizeH="0" baseline="0" dirty="0" smtClean="0">
                <a:ln>
                  <a:noFill/>
                </a:ln>
                <a:solidFill>
                  <a:srgbClr val="000000"/>
                </a:solidFill>
                <a:effectLst/>
                <a:uFillTx/>
                <a:sym typeface="HP Simplified"/>
                <a:hlinkClick r:id="rId3"/>
              </a:rPr>
              <a:t>View Animation</a:t>
            </a:r>
            <a:endParaRPr lang="en-US" sz="2400" dirty="0">
              <a:solidFill>
                <a:srgbClr val="000000"/>
              </a:solidFill>
              <a:hlinkClick r:id="rId3"/>
            </a:endParaRPr>
          </a:p>
          <a:p>
            <a:pPr marL="285750" indent="-285750" algn="l" rtl="0" latinLnBrk="1" hangingPunct="0">
              <a:buFont typeface="Arial"/>
              <a:buChar char="•"/>
            </a:pPr>
            <a:r>
              <a:rPr lang="en-US" sz="2400" dirty="0" smtClean="0">
                <a:solidFill>
                  <a:srgbClr val="000000"/>
                </a:solidFill>
                <a:hlinkClick r:id="rId4"/>
              </a:rPr>
              <a:t>Property Animation</a:t>
            </a:r>
            <a:endParaRPr lang="en-US" sz="2400" dirty="0">
              <a:solidFill>
                <a:srgbClr val="000000"/>
              </a:solidFill>
            </a:endParaRPr>
          </a:p>
        </p:txBody>
      </p:sp>
    </p:spTree>
    <p:extLst>
      <p:ext uri="{BB962C8B-B14F-4D97-AF65-F5344CB8AC3E}">
        <p14:creationId xmlns:p14="http://schemas.microsoft.com/office/powerpoint/2010/main" val="4258054415"/>
      </p:ext>
    </p:extLst>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 </a:t>
            </a:r>
            <a:r>
              <a:rPr lang="en-US" dirty="0" err="1" smtClean="0"/>
              <a:t>Drawable</a:t>
            </a:r>
            <a:r>
              <a:rPr lang="en-US" dirty="0" smtClean="0"/>
              <a:t> Animation – Defining it</a:t>
            </a:r>
            <a:endParaRPr lang="en-US" dirty="0"/>
          </a:p>
        </p:txBody>
      </p:sp>
      <p:pic>
        <p:nvPicPr>
          <p:cNvPr id="4" name="Picture 3" descr="Screen Shot 2014-11-12 at 5.21.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224" y="2464736"/>
            <a:ext cx="8585200" cy="1638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51033856"/>
      </p:ext>
    </p:extLst>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 </a:t>
            </a:r>
            <a:r>
              <a:rPr lang="en-US" dirty="0" err="1" smtClean="0"/>
              <a:t>Drawable</a:t>
            </a:r>
            <a:r>
              <a:rPr lang="en-US" dirty="0" smtClean="0"/>
              <a:t> Animation – Using it</a:t>
            </a:r>
            <a:endParaRPr lang="en-US" dirty="0"/>
          </a:p>
        </p:txBody>
      </p:sp>
      <p:pic>
        <p:nvPicPr>
          <p:cNvPr id="5" name="Picture 4" descr="Screen Shot 2014-11-12 at 5.2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992" y="1533714"/>
            <a:ext cx="8057348" cy="43322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11273694"/>
      </p:ext>
    </p:extLst>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first! How property animation works?</a:t>
            </a:r>
            <a:endParaRPr lang="en-US" dirty="0"/>
          </a:p>
        </p:txBody>
      </p:sp>
      <p:pic>
        <p:nvPicPr>
          <p:cNvPr id="4" name="Picture 3" descr="Screen Shot 2014-11-12 at 5.3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13" y="2480629"/>
            <a:ext cx="10399389" cy="28941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039129" y="1808704"/>
            <a:ext cx="481078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HP Simplified"/>
                <a:ea typeface="HP Simplified"/>
                <a:cs typeface="HP Simplified"/>
                <a:sym typeface="HP Simplified"/>
              </a:rPr>
              <a:t>Linear (interpolator) animation</a:t>
            </a:r>
            <a:endParaRPr kumimoji="0" lang="en-US" sz="2400" b="0" i="0" u="none" strike="noStrike" cap="none" spc="0" normalizeH="0" baseline="0" dirty="0">
              <a:ln>
                <a:noFill/>
              </a:ln>
              <a:solidFill>
                <a:srgbClr val="000000"/>
              </a:solidFill>
              <a:effectLst/>
              <a:uFillTx/>
              <a:latin typeface="HP Simplified"/>
              <a:ea typeface="HP Simplified"/>
              <a:cs typeface="HP Simplified"/>
              <a:sym typeface="HP Simplified"/>
            </a:endParaRPr>
          </a:p>
        </p:txBody>
      </p:sp>
    </p:spTree>
    <p:extLst>
      <p:ext uri="{BB962C8B-B14F-4D97-AF65-F5344CB8AC3E}">
        <p14:creationId xmlns:p14="http://schemas.microsoft.com/office/powerpoint/2010/main" val="411841305"/>
      </p:ext>
    </p:extLst>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first! How property animation works?</a:t>
            </a:r>
            <a:endParaRPr lang="en-US" dirty="0"/>
          </a:p>
        </p:txBody>
      </p:sp>
      <p:sp>
        <p:nvSpPr>
          <p:cNvPr id="5" name="TextBox 4"/>
          <p:cNvSpPr txBox="1"/>
          <p:nvPr/>
        </p:nvSpPr>
        <p:spPr>
          <a:xfrm>
            <a:off x="1039129" y="1808704"/>
            <a:ext cx="481078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HP Simplified"/>
                <a:ea typeface="HP Simplified"/>
                <a:cs typeface="HP Simplified"/>
                <a:sym typeface="HP Simplified"/>
              </a:rPr>
              <a:t>Non-Linear (interpolator) animation</a:t>
            </a:r>
            <a:endParaRPr kumimoji="0" lang="en-US" sz="2400" b="0" i="0" u="none" strike="noStrike" cap="none" spc="0" normalizeH="0" baseline="0" dirty="0">
              <a:ln>
                <a:noFill/>
              </a:ln>
              <a:solidFill>
                <a:srgbClr val="000000"/>
              </a:solidFill>
              <a:effectLst/>
              <a:uFillTx/>
              <a:latin typeface="HP Simplified"/>
              <a:ea typeface="HP Simplified"/>
              <a:cs typeface="HP Simplified"/>
              <a:sym typeface="HP Simplified"/>
            </a:endParaRPr>
          </a:p>
        </p:txBody>
      </p:sp>
      <p:pic>
        <p:nvPicPr>
          <p:cNvPr id="3" name="Picture 2" descr="Screen Shot 2014-11-12 at 5.39.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40" y="2678629"/>
            <a:ext cx="9679712" cy="27089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8747260"/>
      </p:ext>
    </p:extLst>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 View Animation – Defining it</a:t>
            </a:r>
            <a:endParaRPr lang="en-US" dirty="0"/>
          </a:p>
        </p:txBody>
      </p:sp>
      <p:pic>
        <p:nvPicPr>
          <p:cNvPr id="4" name="Picture 3" descr="Screen Shot 2014-11-12 at 5.16.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019" y="1372561"/>
            <a:ext cx="7621683" cy="50847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64314410"/>
      </p:ext>
    </p:extLst>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 View Animation – Using it</a:t>
            </a:r>
            <a:endParaRPr lang="en-US" dirty="0"/>
          </a:p>
        </p:txBody>
      </p:sp>
      <p:pic>
        <p:nvPicPr>
          <p:cNvPr id="4" name="Picture 3" descr="Screen Shot 2014-11-12 at 5.17.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840" y="2134502"/>
            <a:ext cx="10140291" cy="116221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p:cNvSpPr txBox="1"/>
          <p:nvPr/>
        </p:nvSpPr>
        <p:spPr>
          <a:xfrm>
            <a:off x="513150" y="1629116"/>
            <a:ext cx="1013386" cy="2769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HP Simplified"/>
                <a:ea typeface="HP Simplified"/>
                <a:cs typeface="HP Simplified"/>
                <a:sym typeface="HP Simplified"/>
              </a:rPr>
              <a:t>On views:</a:t>
            </a:r>
            <a:endParaRPr kumimoji="0" lang="en-US" sz="1800" b="0" i="0" u="none" strike="noStrike" cap="none" spc="0" normalizeH="0" baseline="0" dirty="0">
              <a:ln>
                <a:noFill/>
              </a:ln>
              <a:solidFill>
                <a:srgbClr val="000000"/>
              </a:solidFill>
              <a:effectLst/>
              <a:uFillTx/>
              <a:latin typeface="HP Simplified"/>
              <a:ea typeface="HP Simplified"/>
              <a:cs typeface="HP Simplified"/>
              <a:sym typeface="HP Simplified"/>
            </a:endParaRPr>
          </a:p>
        </p:txBody>
      </p:sp>
      <p:sp>
        <p:nvSpPr>
          <p:cNvPr id="6" name="TextBox 5"/>
          <p:cNvSpPr txBox="1"/>
          <p:nvPr/>
        </p:nvSpPr>
        <p:spPr>
          <a:xfrm>
            <a:off x="537262" y="3821117"/>
            <a:ext cx="1321313" cy="2769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HP Simplified"/>
                <a:ea typeface="HP Simplified"/>
                <a:cs typeface="HP Simplified"/>
                <a:sym typeface="HP Simplified"/>
              </a:rPr>
              <a:t>On activities:</a:t>
            </a:r>
            <a:endParaRPr kumimoji="0" lang="en-US" sz="1800" b="0" i="0" u="none" strike="noStrike" cap="none" spc="0" normalizeH="0" baseline="0" dirty="0">
              <a:ln>
                <a:noFill/>
              </a:ln>
              <a:solidFill>
                <a:srgbClr val="000000"/>
              </a:solidFill>
              <a:effectLst/>
              <a:uFillTx/>
              <a:latin typeface="HP Simplified"/>
              <a:ea typeface="HP Simplified"/>
              <a:cs typeface="HP Simplified"/>
              <a:sym typeface="HP Simplified"/>
            </a:endParaRPr>
          </a:p>
        </p:txBody>
      </p:sp>
      <p:pic>
        <p:nvPicPr>
          <p:cNvPr id="7" name="Picture 6" descr="Screen Shot 2014-11-12 at 5.19.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08" y="4936400"/>
            <a:ext cx="10566098" cy="6773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266607"/>
      </p:ext>
    </p:extLst>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 Property Animation</a:t>
            </a:r>
            <a:endParaRPr lang="en-US" dirty="0"/>
          </a:p>
        </p:txBody>
      </p:sp>
      <p:sp>
        <p:nvSpPr>
          <p:cNvPr id="3" name="TextBox 2"/>
          <p:cNvSpPr txBox="1"/>
          <p:nvPr/>
        </p:nvSpPr>
        <p:spPr>
          <a:xfrm>
            <a:off x="756895" y="1513667"/>
            <a:ext cx="10416951" cy="7386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HP Simplified"/>
                <a:ea typeface="HP Simplified"/>
                <a:cs typeface="HP Simplified"/>
                <a:sym typeface="HP Simplified"/>
              </a:rPr>
              <a:t>There are three main classes used to</a:t>
            </a:r>
            <a:r>
              <a:rPr kumimoji="0" lang="en-US" sz="2400" b="0" i="0" u="none" strike="noStrike" cap="none" spc="0" normalizeH="0" dirty="0" smtClean="0">
                <a:ln>
                  <a:noFill/>
                </a:ln>
                <a:solidFill>
                  <a:srgbClr val="000000"/>
                </a:solidFill>
                <a:effectLst/>
                <a:uFillTx/>
                <a:latin typeface="HP Simplified"/>
                <a:ea typeface="HP Simplified"/>
                <a:cs typeface="HP Simplified"/>
                <a:sym typeface="HP Simplified"/>
              </a:rPr>
              <a:t> programmatically execute property </a:t>
            </a:r>
          </a:p>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dirty="0" smtClean="0">
                <a:ln>
                  <a:noFill/>
                </a:ln>
                <a:solidFill>
                  <a:srgbClr val="000000"/>
                </a:solidFill>
                <a:effectLst/>
                <a:uFillTx/>
                <a:latin typeface="HP Simplified"/>
                <a:ea typeface="HP Simplified"/>
                <a:cs typeface="HP Simplified"/>
                <a:sym typeface="HP Simplified"/>
              </a:rPr>
              <a:t>animation, those are:</a:t>
            </a:r>
            <a:endParaRPr kumimoji="0" lang="en-US" sz="2400" b="0" i="0" u="none" strike="noStrike" cap="none" spc="0" normalizeH="0" baseline="0" dirty="0">
              <a:ln>
                <a:noFill/>
              </a:ln>
              <a:solidFill>
                <a:srgbClr val="000000"/>
              </a:solidFill>
              <a:effectLst/>
              <a:uFillTx/>
              <a:latin typeface="HP Simplified"/>
              <a:ea typeface="HP Simplified"/>
              <a:cs typeface="HP Simplified"/>
              <a:sym typeface="HP Simplified"/>
            </a:endParaRPr>
          </a:p>
        </p:txBody>
      </p:sp>
      <p:sp>
        <p:nvSpPr>
          <p:cNvPr id="4" name="TextBox 3"/>
          <p:cNvSpPr txBox="1"/>
          <p:nvPr/>
        </p:nvSpPr>
        <p:spPr>
          <a:xfrm>
            <a:off x="1103272" y="2732296"/>
            <a:ext cx="5131502" cy="1107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a:buChar char="•"/>
              <a:tabLst/>
            </a:pPr>
            <a:r>
              <a:rPr kumimoji="0" lang="en-US" sz="2400" b="0" i="0" u="none" strike="noStrike" cap="none" spc="0" normalizeH="0" baseline="0" dirty="0" err="1" smtClean="0">
                <a:ln>
                  <a:noFill/>
                </a:ln>
                <a:solidFill>
                  <a:srgbClr val="000000"/>
                </a:solidFill>
                <a:effectLst/>
                <a:uFillTx/>
                <a:sym typeface="HP Simplified"/>
              </a:rPr>
              <a:t>Value</a:t>
            </a:r>
            <a:r>
              <a:rPr kumimoji="0" lang="en-US" sz="2400" b="0" i="0" u="none" strike="noStrike" cap="none" spc="0" normalizeH="0" dirty="0" err="1" smtClean="0">
                <a:ln>
                  <a:noFill/>
                </a:ln>
                <a:solidFill>
                  <a:srgbClr val="000000"/>
                </a:solidFill>
                <a:effectLst/>
                <a:uFillTx/>
                <a:sym typeface="HP Simplified"/>
              </a:rPr>
              <a:t>Animator</a:t>
            </a:r>
            <a:endParaRPr kumimoji="0" lang="en-US" sz="2400" b="0" i="0" u="none" strike="noStrike" cap="none" spc="0" normalizeH="0" dirty="0" smtClean="0">
              <a:ln>
                <a:noFill/>
              </a:ln>
              <a:solidFill>
                <a:srgbClr val="000000"/>
              </a:solidFill>
              <a:effectLst/>
              <a:uFillTx/>
              <a:sym typeface="HP Simplified"/>
            </a:endParaRPr>
          </a:p>
          <a:p>
            <a:pPr marL="285750" marR="0" indent="-285750" algn="l" defTabSz="914400" rtl="0" fontAlgn="auto" latinLnBrk="1" hangingPunct="0">
              <a:lnSpc>
                <a:spcPct val="100000"/>
              </a:lnSpc>
              <a:spcBef>
                <a:spcPts val="0"/>
              </a:spcBef>
              <a:spcAft>
                <a:spcPts val="0"/>
              </a:spcAft>
              <a:buClrTx/>
              <a:buSzTx/>
              <a:buFont typeface="Arial"/>
              <a:buChar char="•"/>
              <a:tabLst/>
            </a:pPr>
            <a:r>
              <a:rPr lang="en-US" sz="2400" baseline="0" dirty="0" err="1" smtClean="0">
                <a:solidFill>
                  <a:srgbClr val="000000"/>
                </a:solidFill>
              </a:rPr>
              <a:t>Object</a:t>
            </a:r>
            <a:r>
              <a:rPr lang="en-US" sz="2400" dirty="0" err="1" smtClean="0">
                <a:solidFill>
                  <a:srgbClr val="000000"/>
                </a:solidFill>
              </a:rPr>
              <a:t>Animator</a:t>
            </a:r>
            <a:endParaRPr lang="en-US" sz="2400" dirty="0" smtClean="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a:buChar char="•"/>
              <a:tabLst/>
            </a:pPr>
            <a:r>
              <a:rPr kumimoji="0" lang="en-US" sz="2400" b="0" i="0" u="none" strike="noStrike" cap="none" spc="0" normalizeH="0" baseline="0" dirty="0" err="1" smtClean="0">
                <a:ln>
                  <a:noFill/>
                </a:ln>
                <a:solidFill>
                  <a:srgbClr val="000000"/>
                </a:solidFill>
                <a:effectLst/>
                <a:uFillTx/>
                <a:sym typeface="HP Simplified"/>
              </a:rPr>
              <a:t>AnimatorSet</a:t>
            </a:r>
            <a:endParaRPr kumimoji="0" lang="en-US" sz="2400" b="0" i="0" u="none" strike="noStrike" cap="none" spc="0" normalizeH="0" baseline="0" dirty="0">
              <a:ln>
                <a:noFill/>
              </a:ln>
              <a:solidFill>
                <a:srgbClr val="000000"/>
              </a:solidFill>
              <a:effectLst/>
              <a:uFillTx/>
              <a:sym typeface="HP Simplified"/>
            </a:endParaRPr>
          </a:p>
        </p:txBody>
      </p:sp>
      <p:pic>
        <p:nvPicPr>
          <p:cNvPr id="5" name="Picture 4" descr="Screen Shot 2014-11-13 at 10.23.0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86" y="4759070"/>
            <a:ext cx="10215347" cy="1297477"/>
          </a:xfrm>
          <a:prstGeom prst="rect">
            <a:avLst/>
          </a:prstGeom>
        </p:spPr>
      </p:pic>
      <p:sp>
        <p:nvSpPr>
          <p:cNvPr id="6" name="TextBox 5"/>
          <p:cNvSpPr txBox="1"/>
          <p:nvPr/>
        </p:nvSpPr>
        <p:spPr>
          <a:xfrm>
            <a:off x="795384" y="4412723"/>
            <a:ext cx="3733167"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HP Simplified"/>
                <a:ea typeface="HP Simplified"/>
                <a:cs typeface="HP Simplified"/>
                <a:sym typeface="HP Simplified"/>
              </a:rPr>
              <a:t>And this is how we use it:</a:t>
            </a:r>
            <a:endParaRPr kumimoji="0" lang="en-US" sz="2400" b="0" i="0" u="none" strike="noStrike" cap="none" spc="0" normalizeH="0" baseline="0" dirty="0">
              <a:ln>
                <a:noFill/>
              </a:ln>
              <a:solidFill>
                <a:srgbClr val="000000"/>
              </a:solidFill>
              <a:effectLst/>
              <a:uFillTx/>
              <a:latin typeface="HP Simplified"/>
              <a:ea typeface="HP Simplified"/>
              <a:cs typeface="HP Simplified"/>
              <a:sym typeface="HP Simplified"/>
            </a:endParaRPr>
          </a:p>
        </p:txBody>
      </p:sp>
    </p:spTree>
    <p:extLst>
      <p:ext uri="{BB962C8B-B14F-4D97-AF65-F5344CB8AC3E}">
        <p14:creationId xmlns:p14="http://schemas.microsoft.com/office/powerpoint/2010/main" val="2077722061"/>
      </p:ext>
    </p:extLst>
  </p:cSld>
  <p:clrMapOvr>
    <a:masterClrMapping/>
  </p:clrMapOvr>
  <p:transition xmlns:p14="http://schemas.microsoft.com/office/powerpoint/2010/mai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xfrm>
            <a:off x="609441" y="304800"/>
            <a:ext cx="9141619" cy="1828800"/>
          </a:xfrm>
          <a:prstGeom prst="rect">
            <a:avLst/>
          </a:prstGeom>
        </p:spPr>
        <p:txBody>
          <a:bodyPr>
            <a:normAutofit/>
          </a:bodyPr>
          <a:lstStyle/>
          <a:p>
            <a:pPr lvl="0">
              <a:defRPr sz="1800" b="0" spc="0">
                <a:solidFill>
                  <a:srgbClr val="000000"/>
                </a:solidFill>
              </a:defRPr>
            </a:pPr>
            <a:r>
              <a:rPr sz="4400" b="1" spc="-100" dirty="0">
                <a:solidFill>
                  <a:srgbClr val="FFFFFF"/>
                </a:solidFill>
              </a:rPr>
              <a:t>Practice:</a:t>
            </a:r>
            <a:r>
              <a:rPr sz="4400" b="1" spc="-100">
                <a:solidFill>
                  <a:srgbClr val="FFFFFF"/>
                </a:solidFill>
              </a:rPr>
              <a:t/>
            </a:r>
            <a:br>
              <a:rPr sz="4400" b="1" spc="-100">
                <a:solidFill>
                  <a:srgbClr val="FFFFFF"/>
                </a:solidFill>
              </a:rPr>
            </a:br>
            <a:r>
              <a:rPr lang="en-US" sz="4400" b="1" spc="-100" smtClean="0">
                <a:solidFill>
                  <a:srgbClr val="FFFFFF"/>
                </a:solidFill>
              </a:rPr>
              <a:t>Animated</a:t>
            </a:r>
            <a:r>
              <a:rPr sz="4400" b="1" spc="-100" smtClean="0">
                <a:solidFill>
                  <a:srgbClr val="FFFFFF"/>
                </a:solidFill>
              </a:rPr>
              <a:t> Chronometer</a:t>
            </a:r>
            <a:endParaRPr sz="4400" b="1" spc="-100" dirty="0">
              <a:solidFill>
                <a:srgbClr val="FFFFFF"/>
              </a:solidFill>
            </a:endParaRPr>
          </a:p>
        </p:txBody>
      </p:sp>
    </p:spTree>
    <p:extLst>
      <p:ext uri="{BB962C8B-B14F-4D97-AF65-F5344CB8AC3E}">
        <p14:creationId xmlns:p14="http://schemas.microsoft.com/office/powerpoint/2010/main" val="3035216455"/>
      </p:ext>
    </p:extLst>
  </p:cSld>
  <p:clrMapOvr>
    <a:masterClrMapping/>
  </p:clrMapOvr>
  <p:transition xmlns:p14="http://schemas.microsoft.com/office/powerpoint/2010/mai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Review</a:t>
            </a:r>
            <a:endParaRPr lang="en-US" dirty="0"/>
          </a:p>
        </p:txBody>
      </p:sp>
      <p:sp>
        <p:nvSpPr>
          <p:cNvPr id="5" name="Shape 161"/>
          <p:cNvSpPr/>
          <p:nvPr/>
        </p:nvSpPr>
        <p:spPr>
          <a:xfrm>
            <a:off x="773504" y="1409699"/>
            <a:ext cx="10632292" cy="4038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92500" lnSpcReduction="10000"/>
          </a:bodyPr>
          <a:lstStyle/>
          <a:p>
            <a:pPr marL="243839" lvl="0" indent="-243839">
              <a:lnSpc>
                <a:spcPct val="90000"/>
              </a:lnSpc>
              <a:spcBef>
                <a:spcPts val="1200"/>
              </a:spcBef>
              <a:buSzPct val="100000"/>
              <a:buFont typeface="Helvetica"/>
              <a:buChar char="•"/>
            </a:pPr>
            <a:r>
              <a:rPr lang="en-US" sz="2400" dirty="0"/>
              <a:t>The visible lifetime of an activity happens between a call to </a:t>
            </a:r>
            <a:r>
              <a:rPr lang="en-US" sz="2400" b="1" dirty="0" err="1"/>
              <a:t>onStart</a:t>
            </a:r>
            <a:r>
              <a:rPr lang="en-US" sz="2400" dirty="0"/>
              <a:t>() until a corresponding call to </a:t>
            </a:r>
            <a:r>
              <a:rPr lang="en-US" sz="2400" b="1" dirty="0" err="1"/>
              <a:t>onStop</a:t>
            </a:r>
            <a:r>
              <a:rPr lang="en-US" sz="2400" dirty="0" smtClean="0"/>
              <a:t>()</a:t>
            </a:r>
          </a:p>
          <a:p>
            <a:pPr marL="243839" lvl="0" indent="-243839">
              <a:lnSpc>
                <a:spcPct val="90000"/>
              </a:lnSpc>
              <a:spcBef>
                <a:spcPts val="1200"/>
              </a:spcBef>
              <a:buSzPct val="100000"/>
              <a:buFont typeface="Helvetica"/>
              <a:buChar char="•"/>
            </a:pPr>
            <a:r>
              <a:rPr lang="en-US" sz="2400" dirty="0"/>
              <a:t>The foreground lifetime of an activity happens between a call to </a:t>
            </a:r>
            <a:r>
              <a:rPr lang="en-US" sz="2400" b="1" dirty="0" err="1"/>
              <a:t>onResume</a:t>
            </a:r>
            <a:r>
              <a:rPr lang="en-US" sz="2400" dirty="0"/>
              <a:t>() until a corresponding call to </a:t>
            </a:r>
            <a:r>
              <a:rPr lang="en-US" sz="2400" b="1" dirty="0" err="1"/>
              <a:t>onPause</a:t>
            </a:r>
            <a:r>
              <a:rPr lang="en-US" sz="2400" dirty="0" smtClean="0"/>
              <a:t>()</a:t>
            </a:r>
          </a:p>
          <a:p>
            <a:pPr marL="243839" lvl="0" indent="-243839">
              <a:lnSpc>
                <a:spcPct val="90000"/>
              </a:lnSpc>
              <a:spcBef>
                <a:spcPts val="1200"/>
              </a:spcBef>
              <a:buSzPct val="100000"/>
              <a:buFont typeface="Helvetica"/>
              <a:buChar char="•"/>
            </a:pPr>
            <a:r>
              <a:rPr lang="en-US" sz="2400" b="1" dirty="0" err="1" smtClean="0"/>
              <a:t>onPause</a:t>
            </a:r>
            <a:r>
              <a:rPr lang="en-US" sz="2400" dirty="0" smtClean="0"/>
              <a:t>() is </a:t>
            </a:r>
            <a:r>
              <a:rPr lang="en-US" sz="2400" dirty="0"/>
              <a:t>always called when an activity is being placed in the background or on its way to </a:t>
            </a:r>
            <a:r>
              <a:rPr lang="en-US" sz="2400" dirty="0" smtClean="0"/>
              <a:t>destruction. </a:t>
            </a:r>
            <a:r>
              <a:rPr lang="en-US" sz="2400" dirty="0"/>
              <a:t>One example of when </a:t>
            </a:r>
            <a:r>
              <a:rPr lang="en-US" sz="2400" b="1" dirty="0" err="1"/>
              <a:t>onPause</a:t>
            </a:r>
            <a:r>
              <a:rPr lang="en-US" sz="2400" dirty="0"/>
              <a:t>() and </a:t>
            </a:r>
            <a:r>
              <a:rPr lang="en-US" sz="2400" b="1" dirty="0" err="1"/>
              <a:t>onStop</a:t>
            </a:r>
            <a:r>
              <a:rPr lang="en-US" sz="2400" dirty="0"/>
              <a:t>() is called </a:t>
            </a:r>
            <a:r>
              <a:rPr lang="en-US" sz="2400" dirty="0" smtClean="0"/>
              <a:t>and </a:t>
            </a:r>
            <a:r>
              <a:rPr lang="en-US" sz="2400" b="1" dirty="0" err="1" smtClean="0"/>
              <a:t>onSaveInstanceState</a:t>
            </a:r>
            <a:r>
              <a:rPr lang="en-US" sz="2400" dirty="0" smtClean="0"/>
              <a:t>(Bundle) is not is </a:t>
            </a:r>
            <a:r>
              <a:rPr lang="en-US" sz="2400" dirty="0"/>
              <a:t>when a user navigates back from activity B to activity A: there is no need to call </a:t>
            </a:r>
            <a:r>
              <a:rPr lang="en-US" sz="2400" b="1" dirty="0" err="1"/>
              <a:t>onSaveInstanceState</a:t>
            </a:r>
            <a:r>
              <a:rPr lang="en-US" sz="2400" dirty="0"/>
              <a:t>(Bundle) on B because that particular instance will never be restored, so the system avoids calling it</a:t>
            </a:r>
            <a:r>
              <a:rPr lang="en-US" sz="2400" dirty="0" smtClean="0"/>
              <a:t>.</a:t>
            </a:r>
          </a:p>
          <a:p>
            <a:pPr marL="243839" lvl="0" indent="-243839">
              <a:lnSpc>
                <a:spcPct val="90000"/>
              </a:lnSpc>
              <a:spcBef>
                <a:spcPts val="1200"/>
              </a:spcBef>
              <a:buSzPct val="100000"/>
              <a:buFont typeface="Helvetica"/>
              <a:buChar char="•"/>
            </a:pPr>
            <a:r>
              <a:rPr lang="pt-BR" sz="2400" b="1" dirty="0" smtClean="0"/>
              <a:t>onStop</a:t>
            </a:r>
            <a:r>
              <a:rPr lang="pt-BR" sz="2400" dirty="0" smtClean="0"/>
              <a:t>() </a:t>
            </a:r>
            <a:r>
              <a:rPr lang="en-US" sz="2400" dirty="0" smtClean="0"/>
              <a:t>may </a:t>
            </a:r>
            <a:r>
              <a:rPr lang="en-US" sz="2400" dirty="0"/>
              <a:t>never be called, in low memory situations where the system does not have enough memory to keep your activity's process running after its </a:t>
            </a:r>
            <a:r>
              <a:rPr lang="en-US" sz="2400" dirty="0" err="1"/>
              <a:t>onPause</a:t>
            </a:r>
            <a:r>
              <a:rPr lang="en-US" sz="2400" dirty="0"/>
              <a:t>() method is called.</a:t>
            </a:r>
            <a:endParaRPr sz="2400" dirty="0"/>
          </a:p>
        </p:txBody>
      </p:sp>
    </p:spTree>
    <p:extLst>
      <p:ext uri="{BB962C8B-B14F-4D97-AF65-F5344CB8AC3E}">
        <p14:creationId xmlns:p14="http://schemas.microsoft.com/office/powerpoint/2010/main" val="2110260781"/>
      </p:ext>
    </p:extLst>
  </p:cSld>
  <p:clrMapOvr>
    <a:masterClrMapping/>
  </p:clrMapOvr>
  <p:transition xmlns:p14="http://schemas.microsoft.com/office/powerpoint/2010/mai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xfrm>
            <a:off x="609441" y="304800"/>
            <a:ext cx="10153885" cy="1828800"/>
          </a:xfrm>
          <a:prstGeom prst="rect">
            <a:avLst/>
          </a:prstGeom>
        </p:spPr>
        <p:txBody>
          <a:bodyPr>
            <a:normAutofit/>
          </a:bodyPr>
          <a:lstStyle/>
          <a:p>
            <a:pPr lvl="0">
              <a:defRPr sz="1800" b="0" spc="0">
                <a:solidFill>
                  <a:srgbClr val="000000"/>
                </a:solidFill>
              </a:defRPr>
            </a:pPr>
            <a:r>
              <a:rPr sz="4400" b="1" spc="-100" dirty="0">
                <a:solidFill>
                  <a:srgbClr val="FFFFFF"/>
                </a:solidFill>
              </a:rPr>
              <a:t>Practice:</a:t>
            </a:r>
            <a:br>
              <a:rPr sz="4400" b="1" spc="-100" dirty="0">
                <a:solidFill>
                  <a:srgbClr val="FFFFFF"/>
                </a:solidFill>
              </a:rPr>
            </a:br>
            <a:r>
              <a:rPr lang="en-US" sz="4400" b="1" spc="-100" dirty="0" smtClean="0">
                <a:solidFill>
                  <a:srgbClr val="FFFFFF"/>
                </a:solidFill>
              </a:rPr>
              <a:t>Draggable Drawables with Animation when intersecting</a:t>
            </a:r>
            <a:endParaRPr sz="4400" b="1" spc="-100" dirty="0">
              <a:solidFill>
                <a:srgbClr val="FFFFFF"/>
              </a:solidFill>
            </a:endParaRPr>
          </a:p>
        </p:txBody>
      </p:sp>
    </p:spTree>
    <p:extLst>
      <p:ext uri="{BB962C8B-B14F-4D97-AF65-F5344CB8AC3E}">
        <p14:creationId xmlns:p14="http://schemas.microsoft.com/office/powerpoint/2010/main" val="397210688"/>
      </p:ext>
    </p:extLst>
  </p:cSld>
  <p:clrMapOvr>
    <a:masterClrMapping/>
  </p:clrMapOvr>
  <p:transition xmlns:p14="http://schemas.microsoft.com/office/powerpoint/2010/mai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xfrm>
            <a:off x="609441" y="2763520"/>
            <a:ext cx="9141619" cy="1554481"/>
          </a:xfrm>
          <a:prstGeom prst="rect">
            <a:avLst/>
          </a:prstGeom>
        </p:spPr>
        <p:txBody>
          <a:bodyPr>
            <a:normAutofit/>
          </a:bodyPr>
          <a:lstStyle/>
          <a:p>
            <a:pPr lvl="0">
              <a:defRPr sz="1800" b="0" spc="0">
                <a:solidFill>
                  <a:srgbClr val="000000"/>
                </a:solidFill>
              </a:defRPr>
            </a:pPr>
            <a:r>
              <a:rPr sz="5000" b="1" spc="-100">
                <a:solidFill>
                  <a:srgbClr val="FFFFFF"/>
                </a:solidFill>
              </a:rPr>
              <a:t>Thank you</a:t>
            </a:r>
          </a:p>
        </p:txBody>
      </p:sp>
      <p:sp>
        <p:nvSpPr>
          <p:cNvPr id="262" name="Shape 262"/>
          <p:cNvSpPr>
            <a:spLocks noGrp="1"/>
          </p:cNvSpPr>
          <p:nvPr>
            <p:ph type="body" idx="1"/>
          </p:nvPr>
        </p:nvSpPr>
        <p:spPr>
          <a:xfrm>
            <a:off x="609441" y="4419600"/>
            <a:ext cx="9141619" cy="1188720"/>
          </a:xfrm>
          <a:prstGeom prst="rect">
            <a:avLst/>
          </a:prstGeom>
        </p:spPr>
        <p:txBody>
          <a:bodyPr>
            <a:normAutofit/>
          </a:bodyPr>
          <a:lstStyle/>
          <a:p>
            <a:pPr lvl="0">
              <a:defRPr>
                <a:solidFill>
                  <a:srgbClr val="000000"/>
                </a:solidFill>
              </a:defRPr>
            </a:pPr>
            <a:r>
              <a:rPr>
                <a:solidFill>
                  <a:srgbClr val="FFFFFF"/>
                </a:solidFill>
              </a:rPr>
              <a:t>Lucio Cossio </a:t>
            </a:r>
          </a:p>
          <a:p>
            <a:pPr lvl="0">
              <a:defRPr>
                <a:solidFill>
                  <a:srgbClr val="000000"/>
                </a:solidFill>
              </a:defRPr>
            </a:pPr>
            <a:r>
              <a:rPr>
                <a:solidFill>
                  <a:srgbClr val="FFFFFF"/>
                </a:solidFill>
              </a:rPr>
              <a:t>Luis Mazoni</a:t>
            </a:r>
          </a:p>
        </p:txBody>
      </p:sp>
    </p:spTree>
  </p:cSld>
  <p:clrMapOvr>
    <a:masterClrMapping/>
  </p:clrMapOvr>
  <p:transition xmlns:p14="http://schemas.microsoft.com/office/powerpoint/2010/mai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609441" y="304800"/>
            <a:ext cx="10969943" cy="762000"/>
          </a:xfrm>
          <a:prstGeom prst="rect">
            <a:avLst/>
          </a:prstGeom>
        </p:spPr>
        <p:txBody>
          <a:bodyPr>
            <a:normAutofit/>
          </a:bodyPr>
          <a:lstStyle/>
          <a:p>
            <a:pPr lvl="0">
              <a:defRPr sz="1800" b="0"/>
            </a:pPr>
            <a:r>
              <a:rPr sz="2800" b="1"/>
              <a:t>Resources</a:t>
            </a:r>
          </a:p>
        </p:txBody>
      </p:sp>
      <p:sp>
        <p:nvSpPr>
          <p:cNvPr id="154" name="Shape 154"/>
          <p:cNvSpPr>
            <a:spLocks noGrp="1"/>
          </p:cNvSpPr>
          <p:nvPr>
            <p:ph type="body" idx="1"/>
          </p:nvPr>
        </p:nvSpPr>
        <p:spPr>
          <a:xfrm>
            <a:off x="609441" y="1133855"/>
            <a:ext cx="10969943" cy="274321"/>
          </a:xfrm>
          <a:prstGeom prst="rect">
            <a:avLst/>
          </a:prstGeom>
        </p:spPr>
        <p:txBody>
          <a:bodyPr>
            <a:normAutofit/>
          </a:bodyPr>
          <a:lstStyle>
            <a:lvl1pPr defTabSz="886968">
              <a:defRPr sz="1746"/>
            </a:lvl1pPr>
          </a:lstStyle>
          <a:p>
            <a:pPr lvl="0">
              <a:defRPr sz="1800">
                <a:solidFill>
                  <a:srgbClr val="000000"/>
                </a:solidFill>
              </a:defRPr>
            </a:pPr>
            <a:r>
              <a:rPr sz="1746">
                <a:solidFill>
                  <a:srgbClr val="0096D6"/>
                </a:solidFill>
              </a:rPr>
              <a:t>Located under res folder</a:t>
            </a:r>
          </a:p>
        </p:txBody>
      </p:sp>
      <p:sp>
        <p:nvSpPr>
          <p:cNvPr id="155" name="Shape 155"/>
          <p:cNvSpPr/>
          <p:nvPr/>
        </p:nvSpPr>
        <p:spPr>
          <a:xfrm>
            <a:off x="604678" y="1586366"/>
            <a:ext cx="10969944"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sz="2400"/>
            </a:lvl1pPr>
          </a:lstStyle>
          <a:p>
            <a:pPr lvl="0">
              <a:defRPr sz="1800"/>
            </a:pPr>
            <a:r>
              <a:rPr sz="2400"/>
              <a:t>There are several types of resources, such as:</a:t>
            </a:r>
          </a:p>
        </p:txBody>
      </p:sp>
      <p:sp>
        <p:nvSpPr>
          <p:cNvPr id="156" name="Shape 156"/>
          <p:cNvSpPr/>
          <p:nvPr/>
        </p:nvSpPr>
        <p:spPr>
          <a:xfrm>
            <a:off x="609441" y="2057400"/>
            <a:ext cx="4764891" cy="4038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182880" lvl="0" indent="-182880">
              <a:lnSpc>
                <a:spcPct val="90000"/>
              </a:lnSpc>
              <a:spcBef>
                <a:spcPts val="1200"/>
              </a:spcBef>
              <a:buSzPct val="100000"/>
              <a:buFont typeface="Helvetica"/>
              <a:buChar char="•"/>
            </a:pPr>
            <a:r>
              <a:rPr sz="2400"/>
              <a:t>Animation</a:t>
            </a:r>
          </a:p>
          <a:p>
            <a:pPr marL="182880" lvl="0" indent="-182880">
              <a:lnSpc>
                <a:spcPct val="90000"/>
              </a:lnSpc>
              <a:spcBef>
                <a:spcPts val="1200"/>
              </a:spcBef>
              <a:buSzPct val="100000"/>
              <a:buFont typeface="Helvetica"/>
              <a:buChar char="•"/>
            </a:pPr>
            <a:r>
              <a:rPr sz="2400"/>
              <a:t>Color State List</a:t>
            </a:r>
          </a:p>
          <a:p>
            <a:pPr marL="182880" lvl="0" indent="-182880">
              <a:lnSpc>
                <a:spcPct val="90000"/>
              </a:lnSpc>
              <a:spcBef>
                <a:spcPts val="1200"/>
              </a:spcBef>
              <a:buSzPct val="100000"/>
              <a:buFont typeface="Helvetica"/>
              <a:buChar char="•"/>
            </a:pPr>
            <a:r>
              <a:rPr sz="2400"/>
              <a:t>Drawable</a:t>
            </a:r>
          </a:p>
          <a:p>
            <a:pPr marL="182880" lvl="0" indent="-182880">
              <a:lnSpc>
                <a:spcPct val="90000"/>
              </a:lnSpc>
              <a:spcBef>
                <a:spcPts val="1200"/>
              </a:spcBef>
              <a:buSzPct val="100000"/>
              <a:buFont typeface="Helvetica"/>
              <a:buChar char="•"/>
            </a:pPr>
            <a:r>
              <a:rPr sz="2400"/>
              <a:t>Layout</a:t>
            </a:r>
          </a:p>
          <a:p>
            <a:pPr marL="182880" lvl="0" indent="-182880">
              <a:lnSpc>
                <a:spcPct val="90000"/>
              </a:lnSpc>
              <a:spcBef>
                <a:spcPts val="1200"/>
              </a:spcBef>
              <a:buSzPct val="100000"/>
              <a:buFont typeface="Helvetica"/>
              <a:buChar char="•"/>
            </a:pPr>
            <a:r>
              <a:rPr sz="2400"/>
              <a:t>Menu</a:t>
            </a:r>
          </a:p>
          <a:p>
            <a:pPr marL="182880" lvl="0" indent="-182880">
              <a:lnSpc>
                <a:spcPct val="90000"/>
              </a:lnSpc>
              <a:spcBef>
                <a:spcPts val="1200"/>
              </a:spcBef>
              <a:buSzPct val="100000"/>
              <a:buFont typeface="Helvetica"/>
              <a:buChar char="•"/>
            </a:pPr>
            <a:r>
              <a:rPr sz="2400"/>
              <a:t>String</a:t>
            </a:r>
          </a:p>
          <a:p>
            <a:pPr marL="182880" lvl="0" indent="-182880">
              <a:lnSpc>
                <a:spcPct val="90000"/>
              </a:lnSpc>
              <a:spcBef>
                <a:spcPts val="1200"/>
              </a:spcBef>
              <a:buSzPct val="100000"/>
              <a:buFont typeface="Helvetica"/>
              <a:buChar char="•"/>
            </a:pPr>
            <a:r>
              <a:rPr sz="2400"/>
              <a:t>Style</a:t>
            </a:r>
          </a:p>
        </p:txBody>
      </p:sp>
      <p:sp>
        <p:nvSpPr>
          <p:cNvPr id="157" name="Shape 157"/>
          <p:cNvSpPr/>
          <p:nvPr/>
        </p:nvSpPr>
        <p:spPr>
          <a:xfrm>
            <a:off x="5878388" y="2132856"/>
            <a:ext cx="4764892" cy="4038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182880" lvl="0" indent="-182880">
              <a:lnSpc>
                <a:spcPct val="90000"/>
              </a:lnSpc>
              <a:spcBef>
                <a:spcPts val="1200"/>
              </a:spcBef>
              <a:buSzPct val="100000"/>
              <a:buFont typeface="Helvetica"/>
              <a:buChar char="•"/>
            </a:pPr>
            <a:r>
              <a:rPr sz="2400"/>
              <a:t>Bool</a:t>
            </a:r>
          </a:p>
          <a:p>
            <a:pPr marL="182880" lvl="0" indent="-182880">
              <a:lnSpc>
                <a:spcPct val="90000"/>
              </a:lnSpc>
              <a:spcBef>
                <a:spcPts val="1200"/>
              </a:spcBef>
              <a:buSzPct val="100000"/>
              <a:buFont typeface="Helvetica"/>
              <a:buChar char="•"/>
            </a:pPr>
            <a:r>
              <a:rPr sz="2400"/>
              <a:t>Color</a:t>
            </a:r>
          </a:p>
          <a:p>
            <a:pPr marL="182880" lvl="0" indent="-182880">
              <a:lnSpc>
                <a:spcPct val="90000"/>
              </a:lnSpc>
              <a:spcBef>
                <a:spcPts val="1200"/>
              </a:spcBef>
              <a:buSzPct val="100000"/>
              <a:buFont typeface="Helvetica"/>
              <a:buChar char="•"/>
            </a:pPr>
            <a:r>
              <a:rPr sz="2400"/>
              <a:t>Dimension</a:t>
            </a:r>
          </a:p>
          <a:p>
            <a:pPr marL="182880" lvl="0" indent="-182880">
              <a:lnSpc>
                <a:spcPct val="90000"/>
              </a:lnSpc>
              <a:spcBef>
                <a:spcPts val="1200"/>
              </a:spcBef>
              <a:buSzPct val="100000"/>
              <a:buFont typeface="Helvetica"/>
              <a:buChar char="•"/>
            </a:pPr>
            <a:r>
              <a:rPr sz="2400"/>
              <a:t>ID</a:t>
            </a:r>
          </a:p>
          <a:p>
            <a:pPr marL="182880" lvl="0" indent="-182880">
              <a:lnSpc>
                <a:spcPct val="90000"/>
              </a:lnSpc>
              <a:spcBef>
                <a:spcPts val="1200"/>
              </a:spcBef>
              <a:buSzPct val="100000"/>
              <a:buFont typeface="Helvetica"/>
              <a:buChar char="•"/>
            </a:pPr>
            <a:r>
              <a:rPr sz="2400"/>
              <a:t>Integer</a:t>
            </a:r>
          </a:p>
          <a:p>
            <a:pPr marL="182880" lvl="0" indent="-182880">
              <a:lnSpc>
                <a:spcPct val="90000"/>
              </a:lnSpc>
              <a:spcBef>
                <a:spcPts val="1200"/>
              </a:spcBef>
              <a:buSzPct val="100000"/>
              <a:buFont typeface="Helvetica"/>
              <a:buChar char="•"/>
            </a:pPr>
            <a:r>
              <a:rPr sz="2400"/>
              <a:t>Integer Array</a:t>
            </a:r>
          </a:p>
          <a:p>
            <a:pPr marL="182880" lvl="0" indent="-182880">
              <a:lnSpc>
                <a:spcPct val="90000"/>
              </a:lnSpc>
              <a:spcBef>
                <a:spcPts val="1200"/>
              </a:spcBef>
              <a:buSzPct val="100000"/>
              <a:buFont typeface="Helvetica"/>
              <a:buChar char="•"/>
            </a:pPr>
            <a:r>
              <a:rPr sz="2400"/>
              <a:t>Typed Array</a:t>
            </a:r>
          </a:p>
        </p:txBody>
      </p:sp>
    </p:spTree>
  </p:cSld>
  <p:clrMapOvr>
    <a:masterClrMapping/>
  </p:clrMapOvr>
  <p:transition xmlns:p14="http://schemas.microsoft.com/office/powerpoint/2010/mai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pPr lvl="0">
              <a:defRPr sz="1800" b="0"/>
            </a:pPr>
            <a:r>
              <a:rPr sz="2800" b="1"/>
              <a:t>Resources - Specifying for configurations</a:t>
            </a:r>
          </a:p>
        </p:txBody>
      </p:sp>
      <p:sp>
        <p:nvSpPr>
          <p:cNvPr id="160" name="Shape 16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700">
                <a:solidFill>
                  <a:srgbClr val="A8B2B2"/>
                </a:solidFill>
              </a:rPr>
              <a:t>5</a:t>
            </a:fld>
            <a:endParaRPr sz="700">
              <a:solidFill>
                <a:srgbClr val="A8B2B2"/>
              </a:solidFill>
            </a:endParaRPr>
          </a:p>
        </p:txBody>
      </p:sp>
      <p:sp>
        <p:nvSpPr>
          <p:cNvPr id="161" name="Shape 161"/>
          <p:cNvSpPr/>
          <p:nvPr/>
        </p:nvSpPr>
        <p:spPr>
          <a:xfrm>
            <a:off x="773504" y="1409699"/>
            <a:ext cx="10632292" cy="4038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243839" lvl="0" indent="-243839">
              <a:lnSpc>
                <a:spcPct val="90000"/>
              </a:lnSpc>
              <a:spcBef>
                <a:spcPts val="1200"/>
              </a:spcBef>
              <a:buSzPct val="100000"/>
              <a:buFont typeface="Helvetica"/>
              <a:buChar char="•"/>
            </a:pPr>
            <a:r>
              <a:rPr sz="2400" dirty="0"/>
              <a:t>Any resource folder can be appended with a configuration suffix, such as:</a:t>
            </a:r>
          </a:p>
          <a:p>
            <a:pPr marL="243839" lvl="5" indent="-243839">
              <a:lnSpc>
                <a:spcPct val="90000"/>
              </a:lnSpc>
              <a:spcBef>
                <a:spcPts val="1200"/>
              </a:spcBef>
              <a:buSzPct val="100000"/>
              <a:buFont typeface="Helvetica"/>
              <a:buChar char="•"/>
            </a:pPr>
            <a:r>
              <a:rPr sz="2400" dirty="0"/>
              <a:t>Language and Region (</a:t>
            </a:r>
            <a:r>
              <a:rPr sz="2400" dirty="0" err="1"/>
              <a:t>en</a:t>
            </a:r>
            <a:r>
              <a:rPr sz="2400" dirty="0"/>
              <a:t>, </a:t>
            </a:r>
            <a:r>
              <a:rPr sz="2400" dirty="0" err="1"/>
              <a:t>fr</a:t>
            </a:r>
            <a:r>
              <a:rPr sz="2400" dirty="0"/>
              <a:t>, </a:t>
            </a:r>
            <a:r>
              <a:rPr sz="2400" dirty="0" err="1"/>
              <a:t>pt-rBR</a:t>
            </a:r>
            <a:r>
              <a:rPr sz="2400" dirty="0"/>
              <a:t>…)</a:t>
            </a:r>
          </a:p>
          <a:p>
            <a:pPr marL="243839" lvl="5" indent="-243839">
              <a:lnSpc>
                <a:spcPct val="90000"/>
              </a:lnSpc>
              <a:spcBef>
                <a:spcPts val="1200"/>
              </a:spcBef>
              <a:buSzPct val="100000"/>
              <a:buFont typeface="Helvetica"/>
              <a:buChar char="•"/>
            </a:pPr>
            <a:r>
              <a:rPr sz="2400" dirty="0"/>
              <a:t>Screen size (small, normal, large, </a:t>
            </a:r>
            <a:r>
              <a:rPr sz="2400" dirty="0" err="1"/>
              <a:t>xlarge</a:t>
            </a:r>
            <a:r>
              <a:rPr sz="2400" dirty="0"/>
              <a:t>)</a:t>
            </a:r>
          </a:p>
          <a:p>
            <a:pPr marL="243839" lvl="1" indent="-243839">
              <a:lnSpc>
                <a:spcPct val="90000"/>
              </a:lnSpc>
              <a:spcBef>
                <a:spcPts val="1200"/>
              </a:spcBef>
              <a:buSzPct val="100000"/>
              <a:buFont typeface="Helvetica"/>
              <a:buChar char="•"/>
            </a:pPr>
            <a:r>
              <a:rPr sz="2400" dirty="0"/>
              <a:t>Orientation (port, land)</a:t>
            </a:r>
          </a:p>
          <a:p>
            <a:pPr marL="243839" lvl="1" indent="-243839">
              <a:lnSpc>
                <a:spcPct val="90000"/>
              </a:lnSpc>
              <a:spcBef>
                <a:spcPts val="1200"/>
              </a:spcBef>
              <a:buSzPct val="100000"/>
              <a:buFont typeface="Helvetica"/>
              <a:buChar char="•"/>
            </a:pPr>
            <a:r>
              <a:rPr sz="2400" dirty="0"/>
              <a:t>UI mode (car, desk, television, appliance and watch)</a:t>
            </a:r>
          </a:p>
          <a:p>
            <a:pPr marL="243839" lvl="1" indent="-243839">
              <a:lnSpc>
                <a:spcPct val="90000"/>
              </a:lnSpc>
              <a:spcBef>
                <a:spcPts val="1200"/>
              </a:spcBef>
              <a:buSzPct val="100000"/>
              <a:buFont typeface="Helvetica"/>
              <a:buChar char="•"/>
            </a:pPr>
            <a:r>
              <a:rPr sz="2400" dirty="0"/>
              <a:t>Screen pixel density (</a:t>
            </a:r>
            <a:r>
              <a:rPr sz="2400" dirty="0" err="1"/>
              <a:t>ldpi</a:t>
            </a:r>
            <a:r>
              <a:rPr sz="2400" dirty="0"/>
              <a:t>, </a:t>
            </a:r>
            <a:r>
              <a:rPr sz="2400" dirty="0" err="1"/>
              <a:t>mdpi</a:t>
            </a:r>
            <a:r>
              <a:rPr sz="2400" dirty="0"/>
              <a:t>, </a:t>
            </a:r>
            <a:r>
              <a:rPr sz="2400" dirty="0" err="1"/>
              <a:t>hdpi</a:t>
            </a:r>
            <a:r>
              <a:rPr sz="2400" dirty="0"/>
              <a:t>, </a:t>
            </a:r>
            <a:r>
              <a:rPr sz="2400" dirty="0" err="1"/>
              <a:t>xhdpi</a:t>
            </a:r>
            <a:r>
              <a:rPr sz="2400" dirty="0"/>
              <a:t>, </a:t>
            </a:r>
            <a:r>
              <a:rPr sz="2400" dirty="0" err="1"/>
              <a:t>xxhdpi</a:t>
            </a:r>
            <a:r>
              <a:rPr sz="2400" dirty="0"/>
              <a:t>, </a:t>
            </a:r>
            <a:r>
              <a:rPr sz="2400" dirty="0" err="1"/>
              <a:t>xxxhdpi</a:t>
            </a:r>
            <a:r>
              <a:rPr sz="2400" dirty="0"/>
              <a:t>, </a:t>
            </a:r>
            <a:r>
              <a:rPr sz="2400" dirty="0" err="1"/>
              <a:t>nodpi</a:t>
            </a:r>
            <a:r>
              <a:rPr sz="2400" dirty="0"/>
              <a:t> and </a:t>
            </a:r>
            <a:r>
              <a:rPr sz="2400" dirty="0" err="1"/>
              <a:t>tvdpi</a:t>
            </a:r>
            <a:r>
              <a:rPr sz="2400" dirty="0"/>
              <a:t>)</a:t>
            </a:r>
          </a:p>
        </p:txBody>
      </p:sp>
    </p:spTree>
  </p:cSld>
  <p:clrMapOvr>
    <a:masterClrMapping/>
  </p:clrMapOvr>
  <p:transition xmlns:p14="http://schemas.microsoft.com/office/powerpoint/2010/mai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p:nvPr>
        </p:nvSpPr>
        <p:spPr>
          <a:xfrm>
            <a:off x="609441" y="304800"/>
            <a:ext cx="10969943" cy="762000"/>
          </a:xfrm>
          <a:prstGeom prst="rect">
            <a:avLst/>
          </a:prstGeom>
        </p:spPr>
        <p:txBody>
          <a:bodyPr>
            <a:normAutofit/>
          </a:bodyPr>
          <a:lstStyle/>
          <a:p>
            <a:pPr lvl="0">
              <a:defRPr sz="1800" b="0"/>
            </a:pPr>
            <a:r>
              <a:rPr sz="2800" b="1"/>
              <a:t>We’ll be using the following</a:t>
            </a:r>
          </a:p>
        </p:txBody>
      </p:sp>
      <p:sp>
        <p:nvSpPr>
          <p:cNvPr id="164" name="Shape 164"/>
          <p:cNvSpPr>
            <a:spLocks noGrp="1"/>
          </p:cNvSpPr>
          <p:nvPr>
            <p:ph type="body" idx="1"/>
          </p:nvPr>
        </p:nvSpPr>
        <p:spPr>
          <a:xfrm>
            <a:off x="820812" y="1532890"/>
            <a:ext cx="4764891" cy="4038601"/>
          </a:xfrm>
          <a:prstGeom prst="rect">
            <a:avLst/>
          </a:prstGeom>
        </p:spPr>
        <p:txBody>
          <a:bodyPr>
            <a:normAutofit/>
          </a:bodyPr>
          <a:lstStyle/>
          <a:p>
            <a:pPr marL="243839" lvl="0" indent="-243839">
              <a:spcBef>
                <a:spcPts val="1200"/>
              </a:spcBef>
              <a:buSzPct val="100000"/>
              <a:buFont typeface="Helvetica"/>
              <a:buChar char="•"/>
              <a:defRPr>
                <a:solidFill>
                  <a:srgbClr val="000000"/>
                </a:solidFill>
              </a:defRPr>
            </a:pPr>
            <a:r>
              <a:rPr sz="2400"/>
              <a:t>Drawable</a:t>
            </a:r>
          </a:p>
          <a:p>
            <a:pPr marL="243839" lvl="0" indent="-243839">
              <a:spcBef>
                <a:spcPts val="1200"/>
              </a:spcBef>
              <a:buSzPct val="100000"/>
              <a:buFont typeface="Helvetica"/>
              <a:buChar char="•"/>
              <a:defRPr>
                <a:solidFill>
                  <a:srgbClr val="000000"/>
                </a:solidFill>
              </a:defRPr>
            </a:pPr>
            <a:r>
              <a:rPr sz="2400"/>
              <a:t>String</a:t>
            </a:r>
          </a:p>
          <a:p>
            <a:pPr marL="243839" lvl="0" indent="-243839">
              <a:spcBef>
                <a:spcPts val="1200"/>
              </a:spcBef>
              <a:buSzPct val="100000"/>
              <a:buFont typeface="Helvetica"/>
              <a:buChar char="•"/>
              <a:defRPr>
                <a:solidFill>
                  <a:srgbClr val="000000"/>
                </a:solidFill>
              </a:defRPr>
            </a:pPr>
            <a:r>
              <a:rPr sz="2400"/>
              <a:t>Dimension</a:t>
            </a:r>
          </a:p>
          <a:p>
            <a:pPr marL="243839" lvl="0" indent="-243839">
              <a:spcBef>
                <a:spcPts val="1200"/>
              </a:spcBef>
              <a:buSzPct val="100000"/>
              <a:buFont typeface="Helvetica"/>
              <a:buChar char="•"/>
              <a:defRPr>
                <a:solidFill>
                  <a:srgbClr val="000000"/>
                </a:solidFill>
              </a:defRPr>
            </a:pPr>
            <a:r>
              <a:rPr sz="2400"/>
              <a:t>Color</a:t>
            </a:r>
          </a:p>
          <a:p>
            <a:pPr marL="243839" lvl="0" indent="-243839">
              <a:spcBef>
                <a:spcPts val="1200"/>
              </a:spcBef>
              <a:buSzPct val="100000"/>
              <a:buFont typeface="Helvetica"/>
              <a:buChar char="•"/>
              <a:defRPr>
                <a:solidFill>
                  <a:srgbClr val="000000"/>
                </a:solidFill>
              </a:defRPr>
            </a:pPr>
            <a:r>
              <a:rPr sz="2400"/>
              <a:t>Layout</a:t>
            </a:r>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xfrm>
            <a:off x="609441" y="304800"/>
            <a:ext cx="10969943" cy="762000"/>
          </a:xfrm>
          <a:prstGeom prst="rect">
            <a:avLst/>
          </a:prstGeom>
        </p:spPr>
        <p:txBody>
          <a:bodyPr>
            <a:normAutofit/>
          </a:bodyPr>
          <a:lstStyle/>
          <a:p>
            <a:pPr lvl="0">
              <a:defRPr sz="1800" b="0"/>
            </a:pPr>
            <a:r>
              <a:rPr sz="2800" b="1"/>
              <a:t>Drawable Resources</a:t>
            </a:r>
          </a:p>
        </p:txBody>
      </p:sp>
      <p:sp>
        <p:nvSpPr>
          <p:cNvPr id="167" name="Shape 167"/>
          <p:cNvSpPr>
            <a:spLocks noGrp="1"/>
          </p:cNvSpPr>
          <p:nvPr>
            <p:ph type="body" idx="1"/>
          </p:nvPr>
        </p:nvSpPr>
        <p:spPr>
          <a:xfrm>
            <a:off x="609441" y="1556792"/>
            <a:ext cx="10969943" cy="4539208"/>
          </a:xfrm>
          <a:prstGeom prst="rect">
            <a:avLst/>
          </a:prstGeom>
        </p:spPr>
        <p:txBody>
          <a:bodyPr>
            <a:normAutofit/>
          </a:bodyPr>
          <a:lstStyle/>
          <a:p>
            <a:pPr lvl="0" algn="just">
              <a:defRPr>
                <a:solidFill>
                  <a:srgbClr val="000000"/>
                </a:solidFill>
              </a:defRPr>
            </a:pPr>
            <a:r>
              <a:rPr sz="2400"/>
              <a:t>A Drawable can be a bitmap file, like .png, .jpg, or .gif file. Android creates a Drawable resource for any of these files when you save them in the res/drawable/ directory.</a:t>
            </a:r>
          </a:p>
          <a:p>
            <a:pPr lvl="0" algn="just">
              <a:defRPr>
                <a:solidFill>
                  <a:srgbClr val="000000"/>
                </a:solidFill>
              </a:defRPr>
            </a:pPr>
            <a:endParaRPr sz="2400"/>
          </a:p>
          <a:p>
            <a:pPr lvl="0" algn="just">
              <a:defRPr>
                <a:solidFill>
                  <a:srgbClr val="000000"/>
                </a:solidFill>
              </a:defRPr>
            </a:pPr>
            <a:r>
              <a:rPr sz="2400"/>
              <a:t>When creating icons, it's important to keep in mind that your app may be installed on a variety of devices that offer a range of pixel densities. But you can make your icons look great on all devices by providing each icon in multiple sizes.</a:t>
            </a:r>
          </a:p>
        </p:txBody>
      </p:sp>
      <p:grpSp>
        <p:nvGrpSpPr>
          <p:cNvPr id="170" name="Group 170"/>
          <p:cNvGrpSpPr/>
          <p:nvPr/>
        </p:nvGrpSpPr>
        <p:grpSpPr>
          <a:xfrm>
            <a:off x="3161111" y="4045133"/>
            <a:ext cx="5551993" cy="2399826"/>
            <a:chOff x="-203200" y="-203200"/>
            <a:chExt cx="5551992" cy="2399825"/>
          </a:xfrm>
        </p:grpSpPr>
        <p:pic>
          <p:nvPicPr>
            <p:cNvPr id="169" name="pasted-image.png"/>
            <p:cNvPicPr/>
            <p:nvPr/>
          </p:nvPicPr>
          <p:blipFill>
            <a:blip r:embed="rId2">
              <a:extLst/>
            </a:blip>
            <a:stretch>
              <a:fillRect/>
            </a:stretch>
          </p:blipFill>
          <p:spPr>
            <a:xfrm>
              <a:off x="0" y="0"/>
              <a:ext cx="5145593" cy="1955326"/>
            </a:xfrm>
            <a:prstGeom prst="rect">
              <a:avLst/>
            </a:prstGeom>
            <a:ln>
              <a:noFill/>
            </a:ln>
            <a:effectLst/>
          </p:spPr>
        </p:pic>
        <p:pic>
          <p:nvPicPr>
            <p:cNvPr id="168" name="Picture 167"/>
            <p:cNvPicPr/>
            <p:nvPr/>
          </p:nvPicPr>
          <p:blipFill>
            <a:blip r:embed="rId3">
              <a:extLst/>
            </a:blip>
            <a:stretch>
              <a:fillRect/>
            </a:stretch>
          </p:blipFill>
          <p:spPr>
            <a:xfrm>
              <a:off x="-203200" y="-203200"/>
              <a:ext cx="5551993" cy="2399826"/>
            </a:xfrm>
            <a:prstGeom prst="rect">
              <a:avLst/>
            </a:prstGeom>
            <a:effectLst/>
          </p:spPr>
        </p:pic>
      </p:grpSp>
    </p:spTree>
  </p:cSld>
  <p:clrMapOvr>
    <a:masterClrMapping/>
  </p:clrMapOvr>
  <p:transition xmlns:p14="http://schemas.microsoft.com/office/powerpoint/2010/mai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609441" y="304800"/>
            <a:ext cx="10969943" cy="762000"/>
          </a:xfrm>
          <a:prstGeom prst="rect">
            <a:avLst/>
          </a:prstGeom>
        </p:spPr>
        <p:txBody>
          <a:bodyPr>
            <a:normAutofit/>
          </a:bodyPr>
          <a:lstStyle/>
          <a:p>
            <a:pPr lvl="0">
              <a:defRPr sz="1800" b="0"/>
            </a:pPr>
            <a:r>
              <a:rPr sz="2800" b="1"/>
              <a:t>String Resources</a:t>
            </a:r>
          </a:p>
        </p:txBody>
      </p:sp>
      <p:sp>
        <p:nvSpPr>
          <p:cNvPr id="173" name="Shape 173"/>
          <p:cNvSpPr>
            <a:spLocks noGrp="1"/>
          </p:cNvSpPr>
          <p:nvPr>
            <p:ph type="body" idx="1"/>
          </p:nvPr>
        </p:nvSpPr>
        <p:spPr>
          <a:xfrm>
            <a:off x="609441" y="1556792"/>
            <a:ext cx="10969943" cy="4539208"/>
          </a:xfrm>
          <a:prstGeom prst="rect">
            <a:avLst/>
          </a:prstGeom>
        </p:spPr>
        <p:txBody>
          <a:bodyPr>
            <a:normAutofit/>
          </a:bodyPr>
          <a:lstStyle/>
          <a:p>
            <a:pPr marL="182879" lvl="0" indent="-182879">
              <a:spcBef>
                <a:spcPts val="1200"/>
              </a:spcBef>
              <a:defRPr>
                <a:solidFill>
                  <a:srgbClr val="000000"/>
                </a:solidFill>
              </a:defRPr>
            </a:pPr>
            <a:r>
              <a:rPr sz="2400"/>
              <a:t>There are three kind of string resources, that are all described as XML:</a:t>
            </a:r>
          </a:p>
          <a:p>
            <a:pPr marL="243839" lvl="0" indent="-243839">
              <a:spcBef>
                <a:spcPts val="1200"/>
              </a:spcBef>
              <a:buSzPct val="100000"/>
              <a:buFont typeface="Helvetica"/>
              <a:buChar char="•"/>
              <a:defRPr>
                <a:solidFill>
                  <a:srgbClr val="000000"/>
                </a:solidFill>
              </a:defRPr>
            </a:pPr>
            <a:r>
              <a:rPr sz="2400" b="1"/>
              <a:t>String</a:t>
            </a:r>
            <a:endParaRPr b="1"/>
          </a:p>
          <a:p>
            <a:pPr marL="243839" lvl="0" indent="-243839">
              <a:spcBef>
                <a:spcPts val="1200"/>
              </a:spcBef>
              <a:buSzPct val="100000"/>
              <a:buFont typeface="Helvetica"/>
              <a:buChar char="•"/>
              <a:defRPr>
                <a:solidFill>
                  <a:srgbClr val="000000"/>
                </a:solidFill>
              </a:defRPr>
            </a:pPr>
            <a:r>
              <a:rPr sz="2400"/>
              <a:t>String Array</a:t>
            </a:r>
          </a:p>
          <a:p>
            <a:pPr marL="243839" lvl="0" indent="-243839">
              <a:spcBef>
                <a:spcPts val="1200"/>
              </a:spcBef>
              <a:buSzPct val="100000"/>
              <a:buFont typeface="Helvetica"/>
              <a:buChar char="•"/>
              <a:defRPr>
                <a:solidFill>
                  <a:srgbClr val="000000"/>
                </a:solidFill>
              </a:defRPr>
            </a:pPr>
            <a:r>
              <a:rPr sz="2400"/>
              <a:t>Quantity String (Plurals)</a:t>
            </a:r>
          </a:p>
        </p:txBody>
      </p:sp>
    </p:spTree>
  </p:cSld>
  <p:clrMapOvr>
    <a:masterClrMapping/>
  </p:clrMapOvr>
  <p:transition xmlns:p14="http://schemas.microsoft.com/office/powerpoint/2010/mai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p>
            <a:pPr lvl="0">
              <a:defRPr sz="1800" b="0"/>
            </a:pPr>
            <a:r>
              <a:rPr sz="2800" b="1"/>
              <a:t>String Resource - String</a:t>
            </a:r>
          </a:p>
        </p:txBody>
      </p:sp>
      <p:sp>
        <p:nvSpPr>
          <p:cNvPr id="176" name="Shape 176"/>
          <p:cNvSpPr>
            <a:spLocks noGrp="1"/>
          </p:cNvSpPr>
          <p:nvPr>
            <p:ph type="body" idx="1"/>
          </p:nvPr>
        </p:nvSpPr>
        <p:spPr>
          <a:xfrm>
            <a:off x="863440" y="1295400"/>
            <a:ext cx="5314329" cy="457201"/>
          </a:xfrm>
          <a:prstGeom prst="rect">
            <a:avLst/>
          </a:prstGeom>
        </p:spPr>
        <p:txBody>
          <a:bodyPr/>
          <a:lstStyle>
            <a:lvl1pPr marL="0" indent="0">
              <a:buSzTx/>
              <a:buFontTx/>
              <a:buNone/>
              <a:defRPr sz="2400"/>
            </a:lvl1pPr>
          </a:lstStyle>
          <a:p>
            <a:pPr lvl="0">
              <a:defRPr sz="1800"/>
            </a:pPr>
            <a:r>
              <a:rPr sz="2400"/>
              <a:t>Defining it</a:t>
            </a:r>
          </a:p>
        </p:txBody>
      </p:sp>
      <p:sp>
        <p:nvSpPr>
          <p:cNvPr id="177" name="Shape 17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700">
                <a:solidFill>
                  <a:srgbClr val="A8B2B2"/>
                </a:solidFill>
              </a:rPr>
              <a:t>9</a:t>
            </a:fld>
            <a:endParaRPr sz="700">
              <a:solidFill>
                <a:srgbClr val="A8B2B2"/>
              </a:solidFill>
            </a:endParaRPr>
          </a:p>
        </p:txBody>
      </p:sp>
      <p:grpSp>
        <p:nvGrpSpPr>
          <p:cNvPr id="180" name="Group 180"/>
          <p:cNvGrpSpPr/>
          <p:nvPr/>
        </p:nvGrpSpPr>
        <p:grpSpPr>
          <a:xfrm>
            <a:off x="2354558" y="1155701"/>
            <a:ext cx="5716618" cy="1984149"/>
            <a:chOff x="-203200" y="-203200"/>
            <a:chExt cx="5716616" cy="1984148"/>
          </a:xfrm>
        </p:grpSpPr>
        <p:pic>
          <p:nvPicPr>
            <p:cNvPr id="179" name="Screen Shot 2014-11-10 at 10.00.44 PM.png"/>
            <p:cNvPicPr/>
            <p:nvPr/>
          </p:nvPicPr>
          <p:blipFill>
            <a:blip r:embed="rId2">
              <a:extLst/>
            </a:blip>
            <a:stretch>
              <a:fillRect/>
            </a:stretch>
          </p:blipFill>
          <p:spPr>
            <a:xfrm>
              <a:off x="0" y="0"/>
              <a:ext cx="5310217" cy="1539649"/>
            </a:xfrm>
            <a:prstGeom prst="rect">
              <a:avLst/>
            </a:prstGeom>
            <a:ln>
              <a:noFill/>
            </a:ln>
            <a:effectLst/>
          </p:spPr>
        </p:pic>
        <p:pic>
          <p:nvPicPr>
            <p:cNvPr id="178" name="Picture 177"/>
            <p:cNvPicPr/>
            <p:nvPr/>
          </p:nvPicPr>
          <p:blipFill>
            <a:blip r:embed="rId3">
              <a:extLst/>
            </a:blip>
            <a:stretch>
              <a:fillRect/>
            </a:stretch>
          </p:blipFill>
          <p:spPr>
            <a:xfrm>
              <a:off x="-203200" y="-203200"/>
              <a:ext cx="5716617" cy="1984149"/>
            </a:xfrm>
            <a:prstGeom prst="rect">
              <a:avLst/>
            </a:prstGeom>
            <a:effectLst/>
          </p:spPr>
        </p:pic>
      </p:grpSp>
      <p:sp>
        <p:nvSpPr>
          <p:cNvPr id="181" name="Shape 181"/>
          <p:cNvSpPr/>
          <p:nvPr/>
        </p:nvSpPr>
        <p:spPr>
          <a:xfrm>
            <a:off x="761840" y="3120415"/>
            <a:ext cx="5314329" cy="457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a:lnSpc>
                <a:spcPct val="90000"/>
              </a:lnSpc>
              <a:spcBef>
                <a:spcPts val="1200"/>
              </a:spcBef>
              <a:defRPr sz="2400"/>
            </a:lvl1pPr>
          </a:lstStyle>
          <a:p>
            <a:pPr lvl="0">
              <a:defRPr sz="1800"/>
            </a:pPr>
            <a:r>
              <a:rPr sz="2400"/>
              <a:t>Using it</a:t>
            </a:r>
          </a:p>
        </p:txBody>
      </p:sp>
      <p:grpSp>
        <p:nvGrpSpPr>
          <p:cNvPr id="184" name="Group 184"/>
          <p:cNvGrpSpPr/>
          <p:nvPr/>
        </p:nvGrpSpPr>
        <p:grpSpPr>
          <a:xfrm>
            <a:off x="757819" y="3402077"/>
            <a:ext cx="6305525" cy="2005025"/>
            <a:chOff x="-203200" y="-203200"/>
            <a:chExt cx="6305524" cy="2005024"/>
          </a:xfrm>
        </p:grpSpPr>
        <p:pic>
          <p:nvPicPr>
            <p:cNvPr id="183" name="Screen Shot 2014-11-10 at 10.01.21 PM.png"/>
            <p:cNvPicPr/>
            <p:nvPr/>
          </p:nvPicPr>
          <p:blipFill>
            <a:blip r:embed="rId4">
              <a:extLst/>
            </a:blip>
            <a:stretch>
              <a:fillRect/>
            </a:stretch>
          </p:blipFill>
          <p:spPr>
            <a:xfrm>
              <a:off x="0" y="0"/>
              <a:ext cx="5899125" cy="1560525"/>
            </a:xfrm>
            <a:prstGeom prst="rect">
              <a:avLst/>
            </a:prstGeom>
            <a:ln>
              <a:noFill/>
            </a:ln>
            <a:effectLst/>
          </p:spPr>
        </p:pic>
        <p:pic>
          <p:nvPicPr>
            <p:cNvPr id="182" name="Picture 181"/>
            <p:cNvPicPr/>
            <p:nvPr/>
          </p:nvPicPr>
          <p:blipFill>
            <a:blip r:embed="rId5">
              <a:extLst/>
            </a:blip>
            <a:stretch>
              <a:fillRect/>
            </a:stretch>
          </p:blipFill>
          <p:spPr>
            <a:xfrm>
              <a:off x="-203200" y="-203200"/>
              <a:ext cx="6305525" cy="2005025"/>
            </a:xfrm>
            <a:prstGeom prst="rect">
              <a:avLst/>
            </a:prstGeom>
            <a:effectLst/>
          </p:spPr>
        </p:pic>
      </p:grpSp>
      <p:sp>
        <p:nvSpPr>
          <p:cNvPr id="185" name="Shape 185"/>
          <p:cNvSpPr/>
          <p:nvPr/>
        </p:nvSpPr>
        <p:spPr>
          <a:xfrm>
            <a:off x="5250941" y="5387365"/>
            <a:ext cx="356617" cy="457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a:lnSpc>
                <a:spcPct val="90000"/>
              </a:lnSpc>
              <a:spcBef>
                <a:spcPts val="1200"/>
              </a:spcBef>
              <a:defRPr sz="2400"/>
            </a:lvl1pPr>
          </a:lstStyle>
          <a:p>
            <a:pPr lvl="0">
              <a:defRPr sz="1800"/>
            </a:pPr>
            <a:r>
              <a:rPr sz="2400"/>
              <a:t>or</a:t>
            </a:r>
          </a:p>
        </p:txBody>
      </p:sp>
      <p:grpSp>
        <p:nvGrpSpPr>
          <p:cNvPr id="188" name="Group 188"/>
          <p:cNvGrpSpPr/>
          <p:nvPr/>
        </p:nvGrpSpPr>
        <p:grpSpPr>
          <a:xfrm>
            <a:off x="5918150" y="5355161"/>
            <a:ext cx="6070733" cy="1064561"/>
            <a:chOff x="-203200" y="-203199"/>
            <a:chExt cx="6070732" cy="1064560"/>
          </a:xfrm>
        </p:grpSpPr>
        <p:pic>
          <p:nvPicPr>
            <p:cNvPr id="187" name="Screen Shot 2014-11-10 at 10.02.47 PM.png"/>
            <p:cNvPicPr/>
            <p:nvPr/>
          </p:nvPicPr>
          <p:blipFill>
            <a:blip r:embed="rId6">
              <a:extLst/>
            </a:blip>
            <a:stretch>
              <a:fillRect/>
            </a:stretch>
          </p:blipFill>
          <p:spPr>
            <a:xfrm>
              <a:off x="0" y="0"/>
              <a:ext cx="5664333" cy="620061"/>
            </a:xfrm>
            <a:prstGeom prst="rect">
              <a:avLst/>
            </a:prstGeom>
            <a:ln>
              <a:noFill/>
            </a:ln>
            <a:effectLst/>
          </p:spPr>
        </p:pic>
        <p:pic>
          <p:nvPicPr>
            <p:cNvPr id="186" name="Picture 185"/>
            <p:cNvPicPr/>
            <p:nvPr/>
          </p:nvPicPr>
          <p:blipFill>
            <a:blip r:embed="rId7">
              <a:extLst/>
            </a:blip>
            <a:stretch>
              <a:fillRect/>
            </a:stretch>
          </p:blipFill>
          <p:spPr>
            <a:xfrm>
              <a:off x="-203200" y="-203200"/>
              <a:ext cx="6070733" cy="1064561"/>
            </a:xfrm>
            <a:prstGeom prst="rect">
              <a:avLst/>
            </a:prstGeom>
            <a:effectLst/>
          </p:spPr>
        </p:pic>
      </p:grpSp>
    </p:spTree>
  </p:cSld>
  <p:clrMapOvr>
    <a:masterClrMapping/>
  </p:clrMapOvr>
  <p:transition xmlns:p14="http://schemas.microsoft.com/office/powerpoint/2010/main" spd="med">
    <p:dissolve/>
  </p:transition>
</p:sld>
</file>

<file path=ppt/theme/theme1.xml><?xml version="1.0" encoding="utf-8"?>
<a:theme xmlns:a="http://schemas.openxmlformats.org/drawingml/2006/main" name="Default">
  <a:themeElements>
    <a:clrScheme name="Default">
      <a:dk1>
        <a:srgbClr val="000000"/>
      </a:dk1>
      <a:lt1>
        <a:srgbClr val="0096D6"/>
      </a:lt1>
      <a:dk2>
        <a:srgbClr val="A7A7A7"/>
      </a:dk2>
      <a:lt2>
        <a:srgbClr val="535353"/>
      </a:lt2>
      <a:accent1>
        <a:srgbClr val="0096D6"/>
      </a:accent1>
      <a:accent2>
        <a:srgbClr val="822980"/>
      </a:accent2>
      <a:accent3>
        <a:srgbClr val="87898B"/>
      </a:accent3>
      <a:accent4>
        <a:srgbClr val="99D5EF"/>
      </a:accent4>
      <a:accent5>
        <a:srgbClr val="C094BF"/>
      </a:accent5>
      <a:accent6>
        <a:srgbClr val="B9B8BB"/>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96D6"/>
          </a:solidFill>
          <a:prstDash val="solid"/>
          <a:bevel/>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HP Simplified"/>
            <a:ea typeface="HP Simplified"/>
            <a:cs typeface="HP Simplified"/>
            <a:sym typeface="HP Simplifi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96D6"/>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0" tIns="0" rIns="0" bIns="0"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HP Simplified"/>
            <a:ea typeface="HP Simplified"/>
            <a:cs typeface="HP Simplified"/>
            <a:sym typeface="HP Simplifi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96D6"/>
      </a:accent1>
      <a:accent2>
        <a:srgbClr val="822980"/>
      </a:accent2>
      <a:accent3>
        <a:srgbClr val="87898B"/>
      </a:accent3>
      <a:accent4>
        <a:srgbClr val="99D5EF"/>
      </a:accent4>
      <a:accent5>
        <a:srgbClr val="C094BF"/>
      </a:accent5>
      <a:accent6>
        <a:srgbClr val="B9B8BB"/>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96D6"/>
          </a:solidFill>
          <a:prstDash val="solid"/>
          <a:bevel/>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HP Simplified"/>
            <a:ea typeface="HP Simplified"/>
            <a:cs typeface="HP Simplified"/>
            <a:sym typeface="HP Simplifi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96D6"/>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0" tIns="0" rIns="0" bIns="0"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HP Simplified"/>
            <a:ea typeface="HP Simplified"/>
            <a:cs typeface="HP Simplified"/>
            <a:sym typeface="HP Simplifi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127</TotalTime>
  <Words>900</Words>
  <Application>Microsoft Macintosh PowerPoint</Application>
  <PresentationFormat>Custom</PresentationFormat>
  <Paragraphs>184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vt:lpstr>
      <vt:lpstr>Android Course Day 2</vt:lpstr>
      <vt:lpstr>Course Agenda</vt:lpstr>
      <vt:lpstr>Review</vt:lpstr>
      <vt:lpstr>Resources</vt:lpstr>
      <vt:lpstr>Resources - Specifying for configurations</vt:lpstr>
      <vt:lpstr>We’ll be using the following</vt:lpstr>
      <vt:lpstr>Drawable Resources</vt:lpstr>
      <vt:lpstr>String Resources</vt:lpstr>
      <vt:lpstr>String Resource - String</vt:lpstr>
      <vt:lpstr>Dimension</vt:lpstr>
      <vt:lpstr>Color</vt:lpstr>
      <vt:lpstr>Layout</vt:lpstr>
      <vt:lpstr>Layout</vt:lpstr>
      <vt:lpstr>Layout - Views</vt:lpstr>
      <vt:lpstr>Layout - XML Definition</vt:lpstr>
      <vt:lpstr>Layout - Using your XML</vt:lpstr>
      <vt:lpstr>Practice: Simple login form</vt:lpstr>
      <vt:lpstr>Listeners</vt:lpstr>
      <vt:lpstr>Listeners</vt:lpstr>
      <vt:lpstr>Practice: Simple Chronometer</vt:lpstr>
      <vt:lpstr>Animation</vt:lpstr>
      <vt:lpstr>Animation – Drawable Animation – Defining it</vt:lpstr>
      <vt:lpstr>Animation – Drawable Animation – Using it</vt:lpstr>
      <vt:lpstr>But first! How property animation works?</vt:lpstr>
      <vt:lpstr>But first! How property animation works?</vt:lpstr>
      <vt:lpstr>Animation – View Animation – Defining it</vt:lpstr>
      <vt:lpstr>Animation – View Animation – Using it</vt:lpstr>
      <vt:lpstr>Animation – Property Animation</vt:lpstr>
      <vt:lpstr>Practice: Animated Chronometer</vt:lpstr>
      <vt:lpstr>Practice: Draggable Drawables with Animation when intersecting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Course Day 2</dc:title>
  <cp:lastModifiedBy>Livepaper</cp:lastModifiedBy>
  <cp:revision>15</cp:revision>
  <dcterms:modified xsi:type="dcterms:W3CDTF">2014-11-13T15:38:41Z</dcterms:modified>
</cp:coreProperties>
</file>