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5" r:id="rId5"/>
    <p:sldId id="269" r:id="rId6"/>
    <p:sldId id="267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7" autoAdjust="0"/>
    <p:restoredTop sz="94590" autoAdjust="0"/>
  </p:normalViewPr>
  <p:slideViewPr>
    <p:cSldViewPr>
      <p:cViewPr varScale="1">
        <p:scale>
          <a:sx n="66" d="100"/>
          <a:sy n="66" d="100"/>
        </p:scale>
        <p:origin x="-60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9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03/02/2013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03/02/2013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03/02/2013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03/02/2013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Multimodalidade com múltiplos dispositivos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556792"/>
            <a:ext cx="8077200" cy="1499616"/>
          </a:xfrm>
        </p:spPr>
        <p:txBody>
          <a:bodyPr/>
          <a:lstStyle/>
          <a:p>
            <a:r>
              <a:rPr lang="pt-BR" b="1" dirty="0" smtClean="0"/>
              <a:t>Programa de Pós-Graduação em Ciência da Computação </a:t>
            </a:r>
          </a:p>
          <a:p>
            <a:endParaRPr lang="pt-BR" dirty="0" smtClean="0"/>
          </a:p>
          <a:p>
            <a:r>
              <a:rPr lang="pt-BR" dirty="0" smtClean="0"/>
              <a:t>Plano de Estudo e Pesquisa</a:t>
            </a:r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827584" y="5373216"/>
            <a:ext cx="7488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Lucio </a:t>
            </a:r>
            <a:r>
              <a:rPr lang="pt-BR" sz="2000" b="1" dirty="0" err="1" smtClean="0"/>
              <a:t>Polese</a:t>
            </a:r>
            <a:r>
              <a:rPr lang="pt-BR" sz="2000" b="1" dirty="0" smtClean="0"/>
              <a:t> Cossio</a:t>
            </a:r>
          </a:p>
          <a:p>
            <a:endParaRPr lang="en-US" dirty="0" smtClean="0"/>
          </a:p>
          <a:p>
            <a:r>
              <a:rPr lang="pt-BR" dirty="0" smtClean="0"/>
              <a:t> Orientadora: Prof. Milene </a:t>
            </a:r>
            <a:r>
              <a:rPr lang="pt-BR" dirty="0" err="1" smtClean="0"/>
              <a:t>Selbach</a:t>
            </a:r>
            <a:r>
              <a:rPr lang="pt-BR" dirty="0" smtClean="0"/>
              <a:t> Silveira</a:t>
            </a:r>
            <a:endParaRPr lang="en-US" dirty="0"/>
          </a:p>
        </p:txBody>
      </p:sp>
      <p:pic>
        <p:nvPicPr>
          <p:cNvPr id="51202" name="Picture 2" descr="http://www.inf.pucrs.br/%7Eyamaguti/logo_FACIN_novo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5589240"/>
            <a:ext cx="864096" cy="9960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Computação Ubíqua</a:t>
            </a:r>
          </a:p>
          <a:p>
            <a:pPr lvl="1"/>
            <a:r>
              <a:rPr lang="pt-BR" dirty="0" smtClean="0"/>
              <a:t>Características</a:t>
            </a:r>
          </a:p>
          <a:p>
            <a:pPr lvl="1"/>
            <a:r>
              <a:rPr lang="pt-BR" dirty="0" smtClean="0"/>
              <a:t>Exemplos</a:t>
            </a:r>
          </a:p>
          <a:p>
            <a:r>
              <a:rPr lang="pt-BR" dirty="0" smtClean="0"/>
              <a:t>Sistemas Multimodais</a:t>
            </a:r>
          </a:p>
          <a:p>
            <a:pPr lvl="1"/>
            <a:r>
              <a:rPr lang="pt-BR" dirty="0" smtClean="0"/>
              <a:t>Definição</a:t>
            </a:r>
          </a:p>
          <a:p>
            <a:pPr lvl="1"/>
            <a:r>
              <a:rPr lang="pt-BR" dirty="0" smtClean="0"/>
              <a:t>Exemplos</a:t>
            </a:r>
          </a:p>
          <a:p>
            <a:r>
              <a:rPr lang="pt-BR" dirty="0" smtClean="0"/>
              <a:t>Proposta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Computação Ubíqua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5191"/>
            <a:ext cx="8435280" cy="4625609"/>
          </a:xfrm>
        </p:spPr>
        <p:txBody>
          <a:bodyPr/>
          <a:lstStyle/>
          <a:p>
            <a:r>
              <a:rPr lang="pt-BR" dirty="0" smtClean="0"/>
              <a:t>Três ondas da computação</a:t>
            </a:r>
          </a:p>
          <a:p>
            <a:pPr lvl="1"/>
            <a:r>
              <a:rPr lang="pt-BR" dirty="0" smtClean="0"/>
              <a:t>Mainframe –  Um computador, muitas pessoas</a:t>
            </a:r>
          </a:p>
          <a:p>
            <a:pPr lvl="1"/>
            <a:r>
              <a:rPr lang="pt-BR" dirty="0" smtClean="0"/>
              <a:t>Computador Pessoal – Uma pessoa, um computador</a:t>
            </a:r>
          </a:p>
          <a:p>
            <a:pPr lvl="1"/>
            <a:r>
              <a:rPr lang="pt-BR" dirty="0" smtClean="0"/>
              <a:t>Computação Ubíqua – Uma pessoa, muitos computadores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pt-BR" dirty="0" smtClean="0"/>
              <a:t>Interação com o sistema está disponível e é acessível em qualquer lugar que o usuário precise deste.</a:t>
            </a:r>
            <a:endParaRPr lang="en-US" dirty="0" smtClean="0"/>
          </a:p>
          <a:p>
            <a:pPr lvl="0" algn="just"/>
            <a:r>
              <a:rPr lang="pt-BR" dirty="0" smtClean="0"/>
              <a:t>O sistema é não intrusivo e está integrado no ambiente cotidiano.</a:t>
            </a:r>
          </a:p>
          <a:p>
            <a:pPr lvl="0" algn="just"/>
            <a:r>
              <a:rPr lang="pt-BR" dirty="0" smtClean="0"/>
              <a:t>Sistemas fáceis de utilizar, acessíveis a pessoas com pouco conhecimento técnico, confiáveis e mais intuitivos.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5191"/>
            <a:ext cx="3754760" cy="4625609"/>
          </a:xfrm>
        </p:spPr>
        <p:txBody>
          <a:bodyPr/>
          <a:lstStyle/>
          <a:p>
            <a:r>
              <a:rPr lang="pt-BR" dirty="0" smtClean="0"/>
              <a:t>Xerox </a:t>
            </a:r>
            <a:r>
              <a:rPr lang="pt-BR" dirty="0" err="1" smtClean="0"/>
              <a:t>tabs</a:t>
            </a:r>
            <a:r>
              <a:rPr lang="pt-BR" dirty="0" smtClean="0"/>
              <a:t>, </a:t>
            </a:r>
            <a:r>
              <a:rPr lang="pt-BR" dirty="0" err="1" smtClean="0"/>
              <a:t>pads</a:t>
            </a:r>
            <a:r>
              <a:rPr lang="pt-BR" dirty="0" smtClean="0"/>
              <a:t> e </a:t>
            </a:r>
            <a:r>
              <a:rPr lang="pt-BR" dirty="0" err="1" smtClean="0"/>
              <a:t>boards</a:t>
            </a:r>
            <a:endParaRPr lang="en-US" dirty="0"/>
          </a:p>
        </p:txBody>
      </p:sp>
      <p:pic>
        <p:nvPicPr>
          <p:cNvPr id="25602" name="Picture 2" descr="http://4.bp.blogspot.com/-B3lgzwGV7wA/Tawm9yHsJXI/AAAAAAAAAHU/2mwkAUYIlZc/s1600/Screen+shot+2011-04-18+at+12.55.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700808"/>
            <a:ext cx="3888432" cy="4705457"/>
          </a:xfrm>
          <a:prstGeom prst="rect">
            <a:avLst/>
          </a:prstGeom>
          <a:noFill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602609"/>
            <a:ext cx="4176464" cy="2817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Sixth</a:t>
            </a:r>
            <a:r>
              <a:rPr lang="pt-BR" dirty="0" smtClean="0"/>
              <a:t> </a:t>
            </a:r>
            <a:r>
              <a:rPr lang="pt-BR" dirty="0" err="1" smtClean="0"/>
              <a:t>Sense</a:t>
            </a:r>
            <a:endParaRPr lang="en-US" dirty="0"/>
          </a:p>
        </p:txBody>
      </p:sp>
      <p:pic>
        <p:nvPicPr>
          <p:cNvPr id="23554" name="Picture 2" descr="http://ideiasalquimicas.files.wordpress.com/2012/03/sixthsense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4653136"/>
            <a:ext cx="2664296" cy="1998222"/>
          </a:xfrm>
          <a:prstGeom prst="rect">
            <a:avLst/>
          </a:prstGeom>
          <a:noFill/>
        </p:spPr>
      </p:pic>
      <p:pic>
        <p:nvPicPr>
          <p:cNvPr id="23556" name="Picture 4" descr="http://www.chi2009.org/Press/SixthSense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636912"/>
            <a:ext cx="2808312" cy="3646994"/>
          </a:xfrm>
          <a:prstGeom prst="rect">
            <a:avLst/>
          </a:prstGeom>
          <a:noFill/>
        </p:spPr>
      </p:pic>
      <p:pic>
        <p:nvPicPr>
          <p:cNvPr id="23558" name="Picture 6" descr="http://www.pranavmistry.com/projects/sixthsense/images/full/sixthsense0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1628800"/>
            <a:ext cx="3816424" cy="28623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773</TotalTime>
  <Words>125</Words>
  <Application>Microsoft Office PowerPoint</Application>
  <PresentationFormat>Apresentação na tela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Módulo</vt:lpstr>
      <vt:lpstr>Multimodalidade com múltiplos dispositivos </vt:lpstr>
      <vt:lpstr>Sumário</vt:lpstr>
      <vt:lpstr>Computação Ubíqua</vt:lpstr>
      <vt:lpstr>Características</vt:lpstr>
      <vt:lpstr>Exemplos</vt:lpstr>
      <vt:lpstr>Exemplos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Multimodalidade com múltiplos dispositivos Plano de Estudo e Pesquisa</dc:title>
  <dc:creator>Lucio</dc:creator>
  <cp:lastModifiedBy>lucioc</cp:lastModifiedBy>
  <cp:revision>60</cp:revision>
  <dcterms:created xsi:type="dcterms:W3CDTF">2012-12-29T19:01:57Z</dcterms:created>
  <dcterms:modified xsi:type="dcterms:W3CDTF">2013-02-03T18:36:23Z</dcterms:modified>
</cp:coreProperties>
</file>