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4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44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3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1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8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9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5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0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5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1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4F42-9031-4CB4-B475-220F149A9515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6215-34A9-43E5-84D0-A4EF6E47FC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69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SOBRE O FUNCIONAMENTO DO APLICATIVO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Este software tem como objetivo se conectar com um microcomputador ou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microcontrolador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por meio de comunicação serial comandar o funcionamento de uma prensa instrumentada que realiza o ensaio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CBR(</a:t>
            </a:r>
            <a:r>
              <a:rPr lang="pt-B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Suporte </a:t>
            </a:r>
            <a:r>
              <a:rPr lang="pt-B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California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acordo com a norma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NBR – 9895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o ensaio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MARSHALL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acordo com a norma </a:t>
            </a: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ME-043/95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Para isso ela envia e recebe bits por comunicação serial e por meio de sensores, relés, inversor de frequência, motor e todo um hardware especifico para o equipamento.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 realização dos testes de software foi usado 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microcontrolador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programação de teste do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feita e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encontra na pasta ‘suporte’ do diretório. Todo o restante do software foi desenvolvido em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ython.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software ainda é um protótipo pois ainda não tive a oportunidade de testa-lo em ambiente real, mas, foram desenvolvidos vários testes virtuais como descrito no paragrafo acima.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</a:t>
            </a: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0982"/>
            <a:ext cx="3648075" cy="369033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76541" y="3013656"/>
            <a:ext cx="8315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hadware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prensa: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Possui como sensores uma célula de carga de 5T, um LVDT de 25mm. Esses sensores enviam informação de força e deslocamento para o controlador que então envia esses dados para o software</a:t>
            </a:r>
          </a:p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Possui como atuadores dois reles de 5v, um motor de 2CV, Um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Inverssor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frequência de ate 2cv. O controlador manda o sinal de abrir ou fechar os reles, os reles acionam o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inverssor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frequência que seleciona a velocidade de funcionamento e o sentido do giro do motor e liga o mesmo. </a:t>
            </a:r>
          </a:p>
          <a:p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OBS: Possui mais componentes elétricos mas não vem a caso esclarecer.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45635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0011818">
            <a:off x="4005331" y="2076716"/>
            <a:ext cx="528033" cy="27560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752456" y="2052773"/>
            <a:ext cx="18931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146998" y="4888468"/>
            <a:ext cx="55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a pasta ‘APLICATIVO’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7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 rot="10011818">
            <a:off x="3963458" y="2426301"/>
            <a:ext cx="528033" cy="26142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2726697" y="2400503"/>
            <a:ext cx="18931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121239" y="5122322"/>
            <a:ext cx="7894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o arquivo executável ‘Aplicativo’ dando dois cliques com o botão esquerdo do mouse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0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747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54546" y="4092012"/>
            <a:ext cx="11938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Aguarde até esta tela seja aberta no seu computador e escolha o ensaio desejado clicando em um dos botões ‘CBR’ ou ‘Marshall’</a:t>
            </a:r>
            <a:endParaRPr lang="pt-BR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25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424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4842456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DE RELATORIO DO ENSAIO CBR:</a:t>
            </a:r>
          </a:p>
          <a:p>
            <a:r>
              <a:rPr lang="pt-BR" dirty="0" smtClean="0"/>
              <a:t>	Os campos: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REGISTRO, DATA, MATERIAL, NUMERO DO MOLDE,  AMOSTRA, FURO, OBRA, OPERADOR, TRECHO e SUBTRECHO</a:t>
            </a:r>
            <a:r>
              <a:rPr lang="pt-BR" dirty="0" smtClean="0"/>
              <a:t> podem ser preenchidos com letras e números. Os demais campos só aceitam valores numéricos.</a:t>
            </a:r>
          </a:p>
          <a:p>
            <a:r>
              <a:rPr lang="pt-BR" dirty="0" smtClean="0"/>
              <a:t>	Os valores numérico tem como separador da parte inteira e da parte decimal o ponto final ‘.’ </a:t>
            </a:r>
          </a:p>
          <a:p>
            <a:r>
              <a:rPr lang="pt-BR" dirty="0" smtClean="0"/>
              <a:t>	Caso o relatório não seja totalmente preenchido ou alguma das condições acima não seja satisfeita ao apertar o botão ‘SALVAR’ será gerado um tela de erro. Caso tudo esteja certo uma nova janela será aberta.</a:t>
            </a:r>
          </a:p>
          <a:p>
            <a:r>
              <a:rPr lang="pt-BR" dirty="0"/>
              <a:t>	</a:t>
            </a:r>
            <a:r>
              <a:rPr lang="pt-BR" dirty="0" smtClean="0"/>
              <a:t>O botão ‘VOLTAR’ retorna para a tela anterior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484245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4842456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DE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FORMULARIO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ENSAIO CBR:</a:t>
            </a:r>
          </a:p>
          <a:p>
            <a:r>
              <a:rPr lang="pt-BR" dirty="0" smtClean="0"/>
              <a:t>	Os campos: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REGISTRO, DATA, IDENTIFICAÇÃO DO CP,MATERIAL, OBRA, OPERADOR, TRECHO e SUBTRECHO </a:t>
            </a:r>
            <a:r>
              <a:rPr lang="pt-BR" dirty="0" smtClean="0"/>
              <a:t>podem ser preenchidos com letras e números. Os demais campos só aceitam valores numéricos.</a:t>
            </a:r>
          </a:p>
          <a:p>
            <a:r>
              <a:rPr lang="pt-BR" dirty="0" smtClean="0"/>
              <a:t>	Os valores numérico tem como separador da parte inteira e da parte decimal o ponto final ‘.’ </a:t>
            </a:r>
          </a:p>
          <a:p>
            <a:r>
              <a:rPr lang="pt-BR" dirty="0" smtClean="0"/>
              <a:t>	Caso o relatório não seja totalmente preenchido ou alguma das condições acima não seja satisfeita ao apertar o botão ‘SALVAR’ será gerado um tela de erro. Caso tudo esteja certo uma nova janela será aberta.</a:t>
            </a:r>
          </a:p>
          <a:p>
            <a:r>
              <a:rPr lang="pt-BR" dirty="0"/>
              <a:t>	</a:t>
            </a:r>
            <a:r>
              <a:rPr lang="pt-BR" dirty="0" smtClean="0"/>
              <a:t>O botão ‘VOLTAR’ retorna para a tela anterior.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849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6"/>
            <a:ext cx="12192000" cy="68580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 rot="5400000">
            <a:off x="1558415" y="2117240"/>
            <a:ext cx="329868" cy="880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163651" y="1864756"/>
            <a:ext cx="10028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Escolha a porta COM que o seu computador esta conectado (dando dois cliques)e em seguida aperte o botão ‘CONECTAR’  localizado logo abaixo. Caso a porta COM não apareça de inicio aperte o botão ‘BUSCAR’ localizado logo abaixo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eta para baixo 8"/>
          <p:cNvSpPr/>
          <p:nvPr/>
        </p:nvSpPr>
        <p:spPr>
          <a:xfrm rot="585936">
            <a:off x="10247557" y="4980817"/>
            <a:ext cx="440747" cy="7237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822028" y="3379021"/>
            <a:ext cx="3472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barra mostra informações importantes e auxilia o usuário no que fazer</a:t>
            </a:r>
            <a:endParaRPr lang="pt-BR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eta para baixo 10"/>
          <p:cNvSpPr/>
          <p:nvPr/>
        </p:nvSpPr>
        <p:spPr>
          <a:xfrm rot="4497060">
            <a:off x="2828664" y="3375461"/>
            <a:ext cx="540954" cy="1197196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50221" y="3557435"/>
            <a:ext cx="377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Botões de comando:</a:t>
            </a:r>
          </a:p>
        </p:txBody>
      </p:sp>
      <p:sp>
        <p:nvSpPr>
          <p:cNvPr id="13" name="Elipse 12"/>
          <p:cNvSpPr/>
          <p:nvPr/>
        </p:nvSpPr>
        <p:spPr>
          <a:xfrm>
            <a:off x="2601532" y="5640946"/>
            <a:ext cx="9362941" cy="112046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31065" y="2392608"/>
            <a:ext cx="850005" cy="6081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-102783" y="3129567"/>
            <a:ext cx="2884620" cy="3631841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32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89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49510" y="2196777"/>
            <a:ext cx="9942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Ao se conectar com a prensa os valores de força e deslocamento serão exibidos em tempo real nos lugares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ndicados pelos círculos vermelhos.</a:t>
            </a:r>
          </a:p>
          <a:p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 ensaio só pode começar caso sensor de deslocamento esta ajustado em 0.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 é possível voltar à pagina anterior se o ensaio não tiver começado.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iniciar o ensaio será gerado um gráfico em tempo real na tela</a:t>
            </a:r>
          </a:p>
          <a:p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ensaio é encerrado automaticamente e um </a:t>
            </a:r>
            <a:r>
              <a:rPr lang="pt-BR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o relatório é criado. Após o fim do ensaio o aplicativo é finalizado automaticamente.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63696" y="1211374"/>
            <a:ext cx="2189408" cy="7598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60631" y="1211374"/>
            <a:ext cx="2109990" cy="7598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09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53" y="114838"/>
            <a:ext cx="5978747" cy="22162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7553" y="2258166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relatório é criado na pasta ‘</a:t>
            </a:r>
            <a:r>
              <a:rPr lang="pt-BR" dirty="0" err="1" smtClean="0"/>
              <a:t>Relatorios</a:t>
            </a:r>
            <a:r>
              <a:rPr lang="pt-BR" dirty="0" smtClean="0"/>
              <a:t>’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394"/>
            <a:ext cx="6017453" cy="2193562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9208402">
            <a:off x="1067199" y="1268605"/>
            <a:ext cx="329868" cy="8528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67425" y="919386"/>
            <a:ext cx="1575252" cy="4200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 rot="20811110">
            <a:off x="6976154" y="1206102"/>
            <a:ext cx="329868" cy="1239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282743" y="2631652"/>
            <a:ext cx="405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relatórios são salvos com os nomes indicando o tipo de ensaio, data e hora de execução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3352"/>
            <a:ext cx="4794831" cy="4024647"/>
          </a:xfrm>
          <a:prstGeom prst="rect">
            <a:avLst/>
          </a:prstGeom>
        </p:spPr>
      </p:pic>
      <p:sp>
        <p:nvSpPr>
          <p:cNvPr id="14" name="Seta para baixo 13"/>
          <p:cNvSpPr/>
          <p:nvPr/>
        </p:nvSpPr>
        <p:spPr>
          <a:xfrm rot="17432906">
            <a:off x="5072305" y="4745647"/>
            <a:ext cx="329868" cy="1239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981196" y="5424221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</a:t>
            </a:r>
            <a:r>
              <a:rPr lang="pt-BR" dirty="0" err="1" smtClean="0"/>
              <a:t>relatorio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799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15</cp:revision>
  <dcterms:created xsi:type="dcterms:W3CDTF">2023-03-16T18:27:37Z</dcterms:created>
  <dcterms:modified xsi:type="dcterms:W3CDTF">2023-03-17T12:28:19Z</dcterms:modified>
</cp:coreProperties>
</file>