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9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SOBRE O FUNCIONAMENTO DO APLICATIVO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Este software tem como objetivo se conectar com um microcomputador ou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por meio de comunicação serial comandar o funcionamento de uma prensa instrumentada que realiza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CBR(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Suporte 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 – 9895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MARSHALL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ME-043/95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Para isso ela envia e recebe bits por comunicação serial e por meio de sensores, relés, inversor de frequência, motor e todo um hardware especifico para o equipamento.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realização dos testes de software foi usado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programação de teste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feita 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encontra na pasta ‘suporte’ do diretório. Todo o restante do software foi desenvolvido 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software ainda é um protótipo pois ainda não tive a oportunidade de testa-lo em ambiente real, mas, foram desenvolvidos vários testes virtuais como descrito no paragrafo acima.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0982"/>
            <a:ext cx="3648075" cy="36903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76541" y="3013656"/>
            <a:ext cx="8315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hadware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prensa: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como sensores uma célula de carga de 5T, um LVDT de 25mm. Esses sensores enviam informação de força e deslocamento para o controlador que então envia esses dados para o software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Possui como atuadores dois reles de 5v, um motor de 2CV, Um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de ate 2cv. O controlador manda o sinal de abrir ou fechar os reles, os reles acionam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que seleciona a velocidade de funcionamento e o sentido do giro do motor e liga o mesmo. </a:t>
            </a:r>
          </a:p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Possui mais componentes elétricos mas não vem a caso esclarecer.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45635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89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9510" y="2196777"/>
            <a:ext cx="9942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Ao se conectar com a prensa os valores de força e deslocamento serão exibidos em tempo real nos lugares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ndicados pelos círculos vermelhos.</a:t>
            </a:r>
          </a:p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ensaio só pode começar caso sensor de deslocamento esta ajustado em 0.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é possível voltar à pagina anterior se o ensaio não tiver começado.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iniciar o ensaio será gerado um gráfico em tempo real na tela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ensaio é encerrado automaticamente e um </a:t>
            </a:r>
            <a:r>
              <a:rPr lang="pt-BR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o relatório é criado. Após o fim do ensaio o aplicativo é finalizado automaticamente.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63696" y="1211374"/>
            <a:ext cx="2189408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60631" y="1211374"/>
            <a:ext cx="2109990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9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53" y="114838"/>
            <a:ext cx="5978747" cy="22162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7553" y="2258166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relatório é criado na pasta ‘</a:t>
            </a:r>
            <a:r>
              <a:rPr lang="pt-BR" dirty="0" err="1" smtClean="0"/>
              <a:t>Relatorios</a:t>
            </a:r>
            <a:r>
              <a:rPr lang="pt-BR" dirty="0" smtClean="0"/>
              <a:t>’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57"/>
            <a:ext cx="6017453" cy="219356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9208402">
            <a:off x="1128140" y="1449432"/>
            <a:ext cx="329868" cy="8528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706" y="1012948"/>
            <a:ext cx="1249181" cy="4200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0811110">
            <a:off x="6976154" y="1206102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282743" y="2631652"/>
            <a:ext cx="40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relatórios são salvos com os nomes indicando o tipo de ensaio, data e hora de execução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3352"/>
            <a:ext cx="4794831" cy="4024647"/>
          </a:xfrm>
          <a:prstGeom prst="rect">
            <a:avLst/>
          </a:prstGeom>
        </p:spPr>
      </p:pic>
      <p:sp>
        <p:nvSpPr>
          <p:cNvPr id="14" name="Seta para baixo 13"/>
          <p:cNvSpPr/>
          <p:nvPr/>
        </p:nvSpPr>
        <p:spPr>
          <a:xfrm rot="17432906">
            <a:off x="5072305" y="4745647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81196" y="5424221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</a:t>
            </a:r>
            <a:r>
              <a:rPr lang="pt-BR" dirty="0" err="1" smtClean="0"/>
              <a:t>relatorio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5531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6062" y="5742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Para o software funcionar é necessário baixar e instalar o programa </a:t>
            </a:r>
            <a:r>
              <a:rPr lang="pt-BR" sz="2000" dirty="0" err="1" smtClean="0"/>
              <a:t>xampp</a:t>
            </a:r>
            <a:r>
              <a:rPr lang="pt-BR" sz="2000" dirty="0" smtClean="0"/>
              <a:t> em seu computador disponível em ‘</a:t>
            </a:r>
            <a:r>
              <a:rPr lang="pt-BR" sz="2000" u="sng" dirty="0" smtClean="0">
                <a:solidFill>
                  <a:schemeClr val="accent1">
                    <a:lumMod val="75000"/>
                  </a:schemeClr>
                </a:solidFill>
              </a:rPr>
              <a:t>apachefriends.org</a:t>
            </a:r>
            <a:r>
              <a:rPr lang="pt-BR" sz="2000" dirty="0" smtClean="0"/>
              <a:t>’ como mostra o </a:t>
            </a:r>
            <a:r>
              <a:rPr lang="pt-BR" sz="2000" dirty="0" err="1" smtClean="0"/>
              <a:t>print</a:t>
            </a:r>
            <a:r>
              <a:rPr lang="pt-BR" sz="2000" dirty="0" smtClean="0"/>
              <a:t> acima. Baixe e instale o programa antes de começar.</a:t>
            </a:r>
          </a:p>
          <a:p>
            <a:r>
              <a:rPr lang="pt-BR" sz="2000" dirty="0" smtClean="0"/>
              <a:t>Caso já tenha o </a:t>
            </a:r>
            <a:r>
              <a:rPr lang="pt-BR" sz="2000" dirty="0" err="1" smtClean="0"/>
              <a:t>xampp</a:t>
            </a:r>
            <a:r>
              <a:rPr lang="pt-BR" sz="2000" dirty="0" smtClean="0"/>
              <a:t> instalado em sua maquina pule esta etapa.</a:t>
            </a:r>
            <a:endParaRPr lang="pt-BR" sz="2000" dirty="0"/>
          </a:p>
        </p:txBody>
      </p:sp>
      <p:sp>
        <p:nvSpPr>
          <p:cNvPr id="6" name="Seta para baixo 5"/>
          <p:cNvSpPr/>
          <p:nvPr/>
        </p:nvSpPr>
        <p:spPr>
          <a:xfrm rot="12371217">
            <a:off x="1618515" y="3176477"/>
            <a:ext cx="390040" cy="26142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8" y="0"/>
            <a:ext cx="6496050" cy="34386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8" y="3670479"/>
            <a:ext cx="6477000" cy="3187521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5379423" y="-218944"/>
            <a:ext cx="329868" cy="24341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706" y="682580"/>
            <a:ext cx="4172686" cy="631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5474606" y="3374257"/>
            <a:ext cx="329868" cy="243410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33889" y="4275781"/>
            <a:ext cx="4172686" cy="6310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958888" y="682580"/>
            <a:ext cx="477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Após instalar o aplicativo </a:t>
            </a:r>
            <a:r>
              <a:rPr lang="pt-BR" dirty="0" err="1" smtClean="0">
                <a:solidFill>
                  <a:srgbClr val="FF0000"/>
                </a:solidFill>
              </a:rPr>
              <a:t>xampp</a:t>
            </a:r>
            <a:r>
              <a:rPr lang="pt-BR" dirty="0" smtClean="0">
                <a:solidFill>
                  <a:srgbClr val="FF0000"/>
                </a:solidFill>
              </a:rPr>
              <a:t> pressione o botão ‘start’ dos itens ‘Apache’ e ‘MySQL’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235780" y="4260515"/>
            <a:ext cx="477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Aguarde até que a palavra ‘start’ seja substituída por ‘stop’ e pode fechar o a janela do </a:t>
            </a:r>
            <a:r>
              <a:rPr lang="pt-BR" dirty="0" err="1" smtClean="0">
                <a:solidFill>
                  <a:srgbClr val="0070C0"/>
                </a:solidFill>
              </a:rPr>
              <a:t>xampp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6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0011818">
            <a:off x="4005331" y="2076716"/>
            <a:ext cx="528033" cy="27560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752456" y="205277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46998" y="4888468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a pasta ‘APLICATIVO’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7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10011818">
            <a:off x="3963458" y="2426301"/>
            <a:ext cx="528033" cy="26142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726697" y="240050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121239" y="5122322"/>
            <a:ext cx="789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arquivo executável ‘Aplicativo’ dando dois cliques com o botão esquerdo do mouse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747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546" y="4092012"/>
            <a:ext cx="1193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até esta tela seja aberta no seu computador e escolha o ensaio desejado clicando em um dos botões ‘CBR’ ou ‘Marshall’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2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24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RELATORIO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MATERIAL, NUMERO DO MOLDE,  AMOSTRA, FURO, OBRA, OPERADOR, TRECHO e SUBTRECHO</a:t>
            </a:r>
            <a:r>
              <a:rPr lang="pt-BR" dirty="0" smtClean="0"/>
              <a:t> 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0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48424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FORMULARIO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IDENTIFICAÇÃO DO CP,MATERIAL, OBRA, OPERADOR, TRECHO e SUBTRECHO </a:t>
            </a:r>
            <a:r>
              <a:rPr lang="pt-BR" dirty="0" smtClean="0"/>
              <a:t>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49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5400000">
            <a:off x="1558415" y="2117240"/>
            <a:ext cx="329868" cy="880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63651" y="1864756"/>
            <a:ext cx="10028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a porta COM que o seu computador esta conectado (dando dois cliques)e em seguida aperte o botão ‘CONECTAR’  localizado logo abaixo. Caso a porta COM não apareça de inicio aperte o botão ‘BUSCAR’ localizado logo abaixo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ta para baixo 8"/>
          <p:cNvSpPr/>
          <p:nvPr/>
        </p:nvSpPr>
        <p:spPr>
          <a:xfrm rot="585936">
            <a:off x="10247557" y="4980817"/>
            <a:ext cx="440747" cy="7237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22028" y="3379021"/>
            <a:ext cx="3472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barra mostra informações importantes e auxilia o usuário no que fazer</a:t>
            </a:r>
            <a:endParaRPr lang="pt-B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 rot="4497060">
            <a:off x="2828664" y="3375461"/>
            <a:ext cx="540954" cy="1197196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0221" y="3557435"/>
            <a:ext cx="37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Botões de comando:</a:t>
            </a:r>
          </a:p>
        </p:txBody>
      </p:sp>
      <p:sp>
        <p:nvSpPr>
          <p:cNvPr id="13" name="Elipse 12"/>
          <p:cNvSpPr/>
          <p:nvPr/>
        </p:nvSpPr>
        <p:spPr>
          <a:xfrm>
            <a:off x="2601532" y="5640946"/>
            <a:ext cx="9362941" cy="11204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31065" y="2392608"/>
            <a:ext cx="850005" cy="6081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-102783" y="3129567"/>
            <a:ext cx="2884620" cy="363184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2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19</cp:revision>
  <dcterms:created xsi:type="dcterms:W3CDTF">2023-03-16T18:27:37Z</dcterms:created>
  <dcterms:modified xsi:type="dcterms:W3CDTF">2023-03-23T19:39:25Z</dcterms:modified>
</cp:coreProperties>
</file>