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4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473E-A7B5-D24A-AA2B-8945F00CA875}" type="datetimeFigureOut">
              <a:rPr lang="en-US" smtClean="0"/>
              <a:t>29/9/12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FC59-26BA-DD44-B3D9-DE6170ACA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2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473E-A7B5-D24A-AA2B-8945F00CA875}" type="datetimeFigureOut">
              <a:rPr lang="en-US" smtClean="0"/>
              <a:t>29/9/12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FC59-26BA-DD44-B3D9-DE6170ACA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7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473E-A7B5-D24A-AA2B-8945F00CA875}" type="datetimeFigureOut">
              <a:rPr lang="en-US" smtClean="0"/>
              <a:t>29/9/12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FC59-26BA-DD44-B3D9-DE6170ACA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9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473E-A7B5-D24A-AA2B-8945F00CA875}" type="datetimeFigureOut">
              <a:rPr lang="en-US" smtClean="0"/>
              <a:t>29/9/12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FC59-26BA-DD44-B3D9-DE6170ACA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6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473E-A7B5-D24A-AA2B-8945F00CA875}" type="datetimeFigureOut">
              <a:rPr lang="en-US" smtClean="0"/>
              <a:t>29/9/12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FC59-26BA-DD44-B3D9-DE6170ACA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5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473E-A7B5-D24A-AA2B-8945F00CA875}" type="datetimeFigureOut">
              <a:rPr lang="en-US" smtClean="0"/>
              <a:t>29/9/12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FC59-26BA-DD44-B3D9-DE6170ACA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8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473E-A7B5-D24A-AA2B-8945F00CA875}" type="datetimeFigureOut">
              <a:rPr lang="en-US" smtClean="0"/>
              <a:t>29/9/12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FC59-26BA-DD44-B3D9-DE6170ACA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6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473E-A7B5-D24A-AA2B-8945F00CA875}" type="datetimeFigureOut">
              <a:rPr lang="en-US" smtClean="0"/>
              <a:t>29/9/12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FC59-26BA-DD44-B3D9-DE6170ACA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0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473E-A7B5-D24A-AA2B-8945F00CA875}" type="datetimeFigureOut">
              <a:rPr lang="en-US" smtClean="0"/>
              <a:t>29/9/12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FC59-26BA-DD44-B3D9-DE6170ACA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2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473E-A7B5-D24A-AA2B-8945F00CA875}" type="datetimeFigureOut">
              <a:rPr lang="en-US" smtClean="0"/>
              <a:t>29/9/12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FC59-26BA-DD44-B3D9-DE6170ACA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4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473E-A7B5-D24A-AA2B-8945F00CA875}" type="datetimeFigureOut">
              <a:rPr lang="en-US" smtClean="0"/>
              <a:t>29/9/12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FC59-26BA-DD44-B3D9-DE6170ACA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1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D473E-A7B5-D24A-AA2B-8945F00CA875}" type="datetimeFigureOut">
              <a:rPr lang="en-US" smtClean="0"/>
              <a:t>29/9/12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EFC59-26BA-DD44-B3D9-DE6170ACA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9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631247"/>
              </p:ext>
            </p:extLst>
          </p:nvPr>
        </p:nvGraphicFramePr>
        <p:xfrm>
          <a:off x="1819864" y="102540"/>
          <a:ext cx="1363133" cy="48768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74134"/>
                <a:gridCol w="1188999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SALES_OPPORTUNITIES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P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BUSINESS_PARTNER_ID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SALES_PERSON_ID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28563"/>
              </p:ext>
            </p:extLst>
          </p:nvPr>
        </p:nvGraphicFramePr>
        <p:xfrm>
          <a:off x="3696788" y="86191"/>
          <a:ext cx="1430867" cy="48768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82787"/>
                <a:gridCol w="1248080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SALES_OPPORTUNITY_ITEMS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P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SALES_OPPORTUNITY_ID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OWNER_ID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618114"/>
              </p:ext>
            </p:extLst>
          </p:nvPr>
        </p:nvGraphicFramePr>
        <p:xfrm>
          <a:off x="1813514" y="1088615"/>
          <a:ext cx="1642534" cy="48768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209827"/>
                <a:gridCol w="1432707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BUSINESS_PARTNERS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P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BUSINESS_PARTNER_TYPE_ID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SHIPPING_ID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070633"/>
              </p:ext>
            </p:extLst>
          </p:nvPr>
        </p:nvGraphicFramePr>
        <p:xfrm>
          <a:off x="692501" y="1327587"/>
          <a:ext cx="827403" cy="24384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05697"/>
                <a:gridCol w="721706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SHIPPINGS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P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418168"/>
              </p:ext>
            </p:extLst>
          </p:nvPr>
        </p:nvGraphicFramePr>
        <p:xfrm>
          <a:off x="92273" y="747449"/>
          <a:ext cx="1427631" cy="24384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82374"/>
                <a:gridCol w="1245257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BUSINESS_PARTNER_TYPES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P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033324"/>
              </p:ext>
            </p:extLst>
          </p:nvPr>
        </p:nvGraphicFramePr>
        <p:xfrm>
          <a:off x="5392510" y="1064416"/>
          <a:ext cx="1172648" cy="48768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49801"/>
                <a:gridCol w="1022847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SALES_PEOPLE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P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TEAM_ID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EMPLOYEE_ID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538999"/>
              </p:ext>
            </p:extLst>
          </p:nvPr>
        </p:nvGraphicFramePr>
        <p:xfrm>
          <a:off x="3699694" y="1088614"/>
          <a:ext cx="1319738" cy="48768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68592"/>
                <a:gridCol w="1151146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ASSIGNMENTS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P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BUSINESS_PARTNER_ID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SALES_PERSON_ID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676404"/>
              </p:ext>
            </p:extLst>
          </p:nvPr>
        </p:nvGraphicFramePr>
        <p:xfrm>
          <a:off x="7085680" y="1751610"/>
          <a:ext cx="890465" cy="24384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14364"/>
                <a:gridCol w="7761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TEAMS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P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482455"/>
              </p:ext>
            </p:extLst>
          </p:nvPr>
        </p:nvGraphicFramePr>
        <p:xfrm>
          <a:off x="5424101" y="64566"/>
          <a:ext cx="1172648" cy="48768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49801"/>
                <a:gridCol w="1022847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EMPLOYEES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P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DEPARTMENT_ID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JOB_TITLE_ID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76981"/>
              </p:ext>
            </p:extLst>
          </p:nvPr>
        </p:nvGraphicFramePr>
        <p:xfrm>
          <a:off x="7077855" y="422248"/>
          <a:ext cx="959097" cy="36576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22521"/>
                <a:gridCol w="836576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DEPARTMENTS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P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MANAGER_ID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767952"/>
              </p:ext>
            </p:extLst>
          </p:nvPr>
        </p:nvGraphicFramePr>
        <p:xfrm>
          <a:off x="7085680" y="869369"/>
          <a:ext cx="890465" cy="24384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14364"/>
                <a:gridCol w="7761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JOB_TITLES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P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600748"/>
              </p:ext>
            </p:extLst>
          </p:nvPr>
        </p:nvGraphicFramePr>
        <p:xfrm>
          <a:off x="7085680" y="1206051"/>
          <a:ext cx="908552" cy="36576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16064"/>
                <a:gridCol w="792488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USERS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P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EMPLOYEE_ID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9" name="Elbow Connector 68"/>
          <p:cNvCxnSpPr>
            <a:stCxn id="49" idx="1"/>
            <a:endCxn id="24" idx="3"/>
          </p:cNvCxnSpPr>
          <p:nvPr/>
        </p:nvCxnSpPr>
        <p:spPr>
          <a:xfrm rot="10800000">
            <a:off x="6565158" y="1308256"/>
            <a:ext cx="520522" cy="565274"/>
          </a:xfrm>
          <a:prstGeom prst="bentConnector3">
            <a:avLst>
              <a:gd name="adj1" fmla="val 66930"/>
            </a:avLst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694618"/>
              </p:ext>
            </p:extLst>
          </p:nvPr>
        </p:nvGraphicFramePr>
        <p:xfrm>
          <a:off x="156769" y="2230739"/>
          <a:ext cx="1363133" cy="48768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74134"/>
                <a:gridCol w="1188999"/>
              </a:tblGrid>
              <a:tr h="115614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SALES_QUOTATIONS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P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BUSINESS_PARTNER_ID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SALES_PERSON_ID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974841"/>
              </p:ext>
            </p:extLst>
          </p:nvPr>
        </p:nvGraphicFramePr>
        <p:xfrm>
          <a:off x="156768" y="3022745"/>
          <a:ext cx="1363133" cy="48768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74134"/>
                <a:gridCol w="1188999"/>
              </a:tblGrid>
              <a:tr h="52893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SALES_QUOTATION_ITEMS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P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SALES_QUOTATION_ID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ITEM_ID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4" name="Elbow Connector 83"/>
          <p:cNvCxnSpPr>
            <a:stCxn id="83" idx="0"/>
            <a:endCxn id="82" idx="2"/>
          </p:cNvCxnSpPr>
          <p:nvPr/>
        </p:nvCxnSpPr>
        <p:spPr>
          <a:xfrm rot="5400000" flipH="1" flipV="1">
            <a:off x="686171" y="2870582"/>
            <a:ext cx="304326" cy="1"/>
          </a:xfrm>
          <a:prstGeom prst="bentConnector3">
            <a:avLst>
              <a:gd name="adj1" fmla="val 50000"/>
            </a:avLst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24" idx="0"/>
            <a:endCxn id="6" idx="2"/>
          </p:cNvCxnSpPr>
          <p:nvPr/>
        </p:nvCxnSpPr>
        <p:spPr>
          <a:xfrm rot="16200000" flipV="1">
            <a:off x="4950256" y="35837"/>
            <a:ext cx="490545" cy="1566613"/>
          </a:xfrm>
          <a:prstGeom prst="bentConnector3">
            <a:avLst>
              <a:gd name="adj1" fmla="val 67964"/>
            </a:avLst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5" name="Tab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650157"/>
              </p:ext>
            </p:extLst>
          </p:nvPr>
        </p:nvGraphicFramePr>
        <p:xfrm>
          <a:off x="2105067" y="4058147"/>
          <a:ext cx="721440" cy="36576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97400"/>
                <a:gridCol w="624040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ITEMS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P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GROUP_ID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7" name="Table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60013"/>
              </p:ext>
            </p:extLst>
          </p:nvPr>
        </p:nvGraphicFramePr>
        <p:xfrm>
          <a:off x="629436" y="4068433"/>
          <a:ext cx="890465" cy="24384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14364"/>
                <a:gridCol w="7761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GROUPS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P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43596"/>
              </p:ext>
            </p:extLst>
          </p:nvPr>
        </p:nvGraphicFramePr>
        <p:xfrm>
          <a:off x="1784220" y="2230739"/>
          <a:ext cx="1363133" cy="48768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74134"/>
                <a:gridCol w="1188999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SALES_ORDERS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P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BUSINESS_PARTNER_ID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SALES_PERSON_ID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058635"/>
              </p:ext>
            </p:extLst>
          </p:nvPr>
        </p:nvGraphicFramePr>
        <p:xfrm>
          <a:off x="1784221" y="3022746"/>
          <a:ext cx="1363133" cy="6096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74134"/>
                <a:gridCol w="1188999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SALES_ORDER_ITEMS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P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SALES_QUOTATION_ID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REF_ID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ITEM_ID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4" name="Elbow Connector 133"/>
          <p:cNvCxnSpPr>
            <a:stCxn id="133" idx="0"/>
            <a:endCxn id="132" idx="2"/>
          </p:cNvCxnSpPr>
          <p:nvPr/>
        </p:nvCxnSpPr>
        <p:spPr>
          <a:xfrm rot="16200000" flipV="1">
            <a:off x="2313624" y="2870582"/>
            <a:ext cx="304327" cy="1"/>
          </a:xfrm>
          <a:prstGeom prst="bentConnector3">
            <a:avLst>
              <a:gd name="adj1" fmla="val 50000"/>
            </a:avLst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51561"/>
              </p:ext>
            </p:extLst>
          </p:nvPr>
        </p:nvGraphicFramePr>
        <p:xfrm>
          <a:off x="3456048" y="2230738"/>
          <a:ext cx="1363133" cy="48768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74134"/>
                <a:gridCol w="1188999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DELIVERY_ORDERS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P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BUSINESS_PARTNER_ID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SALES_PERSON_ID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6" name="Table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479777"/>
              </p:ext>
            </p:extLst>
          </p:nvPr>
        </p:nvGraphicFramePr>
        <p:xfrm>
          <a:off x="3456048" y="3022745"/>
          <a:ext cx="1363133" cy="6096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74134"/>
                <a:gridCol w="1188999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DELIVERY_ORDER_ITEMS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P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DELIVERY_ORDER_ID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REF_ID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ITEM_ID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9" name="Table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761229"/>
              </p:ext>
            </p:extLst>
          </p:nvPr>
        </p:nvGraphicFramePr>
        <p:xfrm>
          <a:off x="6969370" y="3783586"/>
          <a:ext cx="1363133" cy="48768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74134"/>
                <a:gridCol w="1188999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AR_INVOICES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P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BUSINESS_PARTNER_ID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SALES_PERSON_ID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0" name="Table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893434"/>
              </p:ext>
            </p:extLst>
          </p:nvPr>
        </p:nvGraphicFramePr>
        <p:xfrm>
          <a:off x="5305117" y="3767023"/>
          <a:ext cx="1363133" cy="6096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74134"/>
                <a:gridCol w="1188999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AR_INVOICE_ITEMS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P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AR_INVOICE_ID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REF_ID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ITEM_ID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52" name="Elbow Connector 151"/>
          <p:cNvCxnSpPr>
            <a:stCxn id="133" idx="3"/>
            <a:endCxn id="136" idx="1"/>
          </p:cNvCxnSpPr>
          <p:nvPr/>
        </p:nvCxnSpPr>
        <p:spPr>
          <a:xfrm flipV="1">
            <a:off x="3147354" y="3327545"/>
            <a:ext cx="308694" cy="1"/>
          </a:xfrm>
          <a:prstGeom prst="bentConnector3">
            <a:avLst>
              <a:gd name="adj1" fmla="val 50000"/>
            </a:avLst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5" name="Table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835323"/>
              </p:ext>
            </p:extLst>
          </p:nvPr>
        </p:nvGraphicFramePr>
        <p:xfrm>
          <a:off x="5305117" y="2975916"/>
          <a:ext cx="1363133" cy="6096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74134"/>
                <a:gridCol w="1188999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SALES_RETURN_ITEMS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P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SALES_RETURN_ID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REF_ID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ITEM_ID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7" name="Table 1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240348"/>
              </p:ext>
            </p:extLst>
          </p:nvPr>
        </p:nvGraphicFramePr>
        <p:xfrm>
          <a:off x="6969370" y="3050733"/>
          <a:ext cx="1363133" cy="48768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74134"/>
                <a:gridCol w="1188999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SALES_RETURNS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P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BUSINESS_PARTNER_ID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SALES_PERSON_ID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1" name="Table 1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137973"/>
              </p:ext>
            </p:extLst>
          </p:nvPr>
        </p:nvGraphicFramePr>
        <p:xfrm>
          <a:off x="5305117" y="2206040"/>
          <a:ext cx="1363133" cy="6096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74134"/>
                <a:gridCol w="1188999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AR_CREDIT_MEMO_ITEMS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P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AR_CREDIT_MEMO_ID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REF_ID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ITEM_ID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2" name="Table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833465"/>
              </p:ext>
            </p:extLst>
          </p:nvPr>
        </p:nvGraphicFramePr>
        <p:xfrm>
          <a:off x="6969370" y="2344460"/>
          <a:ext cx="1363133" cy="48768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74134"/>
                <a:gridCol w="1188999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AR_CREDIT_MEMOS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P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BUSINESS_PARTNER_ID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SALES_PERSON_ID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7" name="Table 2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920446"/>
              </p:ext>
            </p:extLst>
          </p:nvPr>
        </p:nvGraphicFramePr>
        <p:xfrm>
          <a:off x="5305117" y="4563861"/>
          <a:ext cx="1363133" cy="6096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74134"/>
                <a:gridCol w="1188999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AR_DP_INVOICE_ITEMS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P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AR_INVOICE_ID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REF_ID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ITEM_ID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8" name="Table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183174"/>
              </p:ext>
            </p:extLst>
          </p:nvPr>
        </p:nvGraphicFramePr>
        <p:xfrm>
          <a:off x="6969370" y="4514820"/>
          <a:ext cx="1363133" cy="48768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74134"/>
                <a:gridCol w="1188999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AR_DP_INVOICES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P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BUSINESS_PARTNER_ID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SALES_PERSON_ID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2" name="Elbow Connector 221"/>
          <p:cNvCxnSpPr>
            <a:stCxn id="125" idx="2"/>
          </p:cNvCxnSpPr>
          <p:nvPr/>
        </p:nvCxnSpPr>
        <p:spPr>
          <a:xfrm rot="16200000" flipH="1">
            <a:off x="3724226" y="3165468"/>
            <a:ext cx="322452" cy="2839330"/>
          </a:xfrm>
          <a:prstGeom prst="bentConnector2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8" name="Table 2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836837"/>
              </p:ext>
            </p:extLst>
          </p:nvPr>
        </p:nvGraphicFramePr>
        <p:xfrm>
          <a:off x="2105067" y="4825941"/>
          <a:ext cx="1363133" cy="48768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74134"/>
                <a:gridCol w="1188999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GOODS_RECEIVED_ITEMS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P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GOODS_RECEIVED_ID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ITEM_ID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0" name="Table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214015"/>
              </p:ext>
            </p:extLst>
          </p:nvPr>
        </p:nvGraphicFramePr>
        <p:xfrm>
          <a:off x="2092915" y="5491712"/>
          <a:ext cx="1363133" cy="48768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74134"/>
                <a:gridCol w="1188999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GOODS_RETURNED_ITEMS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P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GOODS_RECEIVED_ID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ITEM_ID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1" name="Table 2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174685"/>
              </p:ext>
            </p:extLst>
          </p:nvPr>
        </p:nvGraphicFramePr>
        <p:xfrm>
          <a:off x="3817395" y="4947861"/>
          <a:ext cx="1253397" cy="36576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69218"/>
                <a:gridCol w="1084179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GOODS_RECEIVEDS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P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EMPLOYEE_ID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2" name="Table 2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488876"/>
              </p:ext>
            </p:extLst>
          </p:nvPr>
        </p:nvGraphicFramePr>
        <p:xfrm>
          <a:off x="3813293" y="5613632"/>
          <a:ext cx="1253397" cy="36576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69218"/>
                <a:gridCol w="1084179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GOODS_RETURNEDS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P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F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EMPLOYEE_ID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00" name="Straight Connector 299"/>
          <p:cNvCxnSpPr/>
          <p:nvPr/>
        </p:nvCxnSpPr>
        <p:spPr>
          <a:xfrm>
            <a:off x="1519904" y="863350"/>
            <a:ext cx="102157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1622061" y="868178"/>
            <a:ext cx="0" cy="520753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1622061" y="1386065"/>
            <a:ext cx="197803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1519904" y="1513056"/>
            <a:ext cx="293610" cy="4191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1718462" y="1271474"/>
            <a:ext cx="95052" cy="1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flipV="1">
            <a:off x="1718462" y="406555"/>
            <a:ext cx="0" cy="864919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>
            <a:off x="1718462" y="409581"/>
            <a:ext cx="95052" cy="1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3182997" y="268591"/>
            <a:ext cx="273051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3456048" y="268591"/>
            <a:ext cx="0" cy="140991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V="1">
            <a:off x="3456048" y="408417"/>
            <a:ext cx="240740" cy="1165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5133456" y="509007"/>
            <a:ext cx="126715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 flipV="1">
            <a:off x="5260171" y="259391"/>
            <a:ext cx="0" cy="249616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5260171" y="259391"/>
            <a:ext cx="163930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>
            <a:off x="3458418" y="1293251"/>
            <a:ext cx="126715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 flipV="1">
            <a:off x="3585133" y="1293251"/>
            <a:ext cx="0" cy="104066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>
            <a:off x="3585133" y="1397317"/>
            <a:ext cx="114561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5019432" y="1517247"/>
            <a:ext cx="204527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5223959" y="1261257"/>
            <a:ext cx="0" cy="25599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5223959" y="1261257"/>
            <a:ext cx="163930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>
            <a:off x="5220198" y="1224007"/>
            <a:ext cx="163930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 flipV="1">
            <a:off x="5223959" y="974391"/>
            <a:ext cx="0" cy="249616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>
            <a:off x="3332140" y="974391"/>
            <a:ext cx="1891819" cy="1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 flipV="1">
            <a:off x="3332140" y="552246"/>
            <a:ext cx="0" cy="422145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>
            <a:off x="3176647" y="552246"/>
            <a:ext cx="155493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>
            <a:endCxn id="11" idx="0"/>
          </p:cNvCxnSpPr>
          <p:nvPr/>
        </p:nvCxnSpPr>
        <p:spPr>
          <a:xfrm>
            <a:off x="2634781" y="590220"/>
            <a:ext cx="0" cy="498395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>
            <a:off x="6123512" y="566021"/>
            <a:ext cx="0" cy="498395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>
            <a:off x="6596749" y="496482"/>
            <a:ext cx="480770" cy="1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0" name="TextBox 369"/>
          <p:cNvSpPr txBox="1"/>
          <p:nvPr/>
        </p:nvSpPr>
        <p:spPr>
          <a:xfrm>
            <a:off x="1547680" y="715813"/>
            <a:ext cx="5640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smtClean="0">
                <a:latin typeface="Consolas"/>
                <a:cs typeface="Consolas"/>
              </a:rPr>
              <a:t>1</a:t>
            </a:r>
            <a:endParaRPr lang="en-US" sz="800" dirty="0">
              <a:latin typeface="Consolas"/>
              <a:cs typeface="Consolas"/>
            </a:endParaRPr>
          </a:p>
        </p:txBody>
      </p:sp>
      <p:sp>
        <p:nvSpPr>
          <p:cNvPr id="371" name="TextBox 370"/>
          <p:cNvSpPr txBox="1"/>
          <p:nvPr/>
        </p:nvSpPr>
        <p:spPr>
          <a:xfrm>
            <a:off x="1735821" y="1265098"/>
            <a:ext cx="628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latin typeface="Consolas"/>
                <a:cs typeface="Consolas"/>
              </a:rPr>
              <a:t>N</a:t>
            </a:r>
            <a:endParaRPr lang="en-US" sz="800" dirty="0">
              <a:latin typeface="Consolas"/>
              <a:cs typeface="Consolas"/>
            </a:endParaRPr>
          </a:p>
        </p:txBody>
      </p:sp>
      <p:sp>
        <p:nvSpPr>
          <p:cNvPr id="372" name="TextBox 371"/>
          <p:cNvSpPr txBox="1"/>
          <p:nvPr/>
        </p:nvSpPr>
        <p:spPr>
          <a:xfrm>
            <a:off x="1742254" y="275781"/>
            <a:ext cx="5640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N</a:t>
            </a:r>
          </a:p>
        </p:txBody>
      </p:sp>
      <p:sp>
        <p:nvSpPr>
          <p:cNvPr id="373" name="TextBox 372"/>
          <p:cNvSpPr txBox="1"/>
          <p:nvPr/>
        </p:nvSpPr>
        <p:spPr>
          <a:xfrm>
            <a:off x="1742255" y="1138146"/>
            <a:ext cx="7761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latin typeface="Consolas"/>
                <a:cs typeface="Consolas"/>
              </a:rPr>
              <a:t>1</a:t>
            </a:r>
            <a:endParaRPr lang="en-US" sz="800" dirty="0">
              <a:latin typeface="Consolas"/>
              <a:cs typeface="Consolas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735821" y="1394136"/>
            <a:ext cx="628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latin typeface="Consolas"/>
                <a:cs typeface="Consolas"/>
              </a:rPr>
              <a:t>N</a:t>
            </a:r>
            <a:endParaRPr lang="en-US" sz="800" dirty="0">
              <a:latin typeface="Consolas"/>
              <a:cs typeface="Consolas"/>
            </a:endParaRPr>
          </a:p>
        </p:txBody>
      </p:sp>
      <p:sp>
        <p:nvSpPr>
          <p:cNvPr id="375" name="TextBox 374"/>
          <p:cNvSpPr txBox="1"/>
          <p:nvPr/>
        </p:nvSpPr>
        <p:spPr>
          <a:xfrm>
            <a:off x="1541073" y="1389945"/>
            <a:ext cx="9504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latin typeface="Consolas"/>
                <a:cs typeface="Consolas"/>
              </a:rPr>
              <a:t>1</a:t>
            </a:r>
            <a:endParaRPr lang="en-US" sz="800" dirty="0">
              <a:latin typeface="Consolas"/>
              <a:cs typeface="Consolas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3622453" y="283444"/>
            <a:ext cx="7433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N</a:t>
            </a:r>
          </a:p>
        </p:txBody>
      </p:sp>
      <p:sp>
        <p:nvSpPr>
          <p:cNvPr id="377" name="TextBox 376"/>
          <p:cNvSpPr txBox="1"/>
          <p:nvPr/>
        </p:nvSpPr>
        <p:spPr>
          <a:xfrm>
            <a:off x="3205704" y="124930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latin typeface="Consolas"/>
                <a:cs typeface="Consolas"/>
              </a:rPr>
              <a:t>1</a:t>
            </a:r>
            <a:endParaRPr lang="en-US" sz="800" dirty="0">
              <a:latin typeface="Consolas"/>
              <a:cs typeface="Consolas"/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5343521" y="126908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latin typeface="Consolas"/>
                <a:cs typeface="Consolas"/>
              </a:rPr>
              <a:t>1</a:t>
            </a:r>
            <a:endParaRPr lang="en-US" sz="800" dirty="0">
              <a:latin typeface="Consolas"/>
              <a:cs typeface="Consolas"/>
            </a:endParaRPr>
          </a:p>
        </p:txBody>
      </p:sp>
      <p:sp>
        <p:nvSpPr>
          <p:cNvPr id="379" name="TextBox 378"/>
          <p:cNvSpPr txBox="1"/>
          <p:nvPr/>
        </p:nvSpPr>
        <p:spPr>
          <a:xfrm>
            <a:off x="5147514" y="373372"/>
            <a:ext cx="7433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N</a:t>
            </a:r>
          </a:p>
        </p:txBody>
      </p:sp>
      <p:sp>
        <p:nvSpPr>
          <p:cNvPr id="380" name="TextBox 379"/>
          <p:cNvSpPr txBox="1"/>
          <p:nvPr/>
        </p:nvSpPr>
        <p:spPr>
          <a:xfrm>
            <a:off x="2667583" y="946760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latin typeface="Consolas"/>
                <a:cs typeface="Consolas"/>
              </a:rPr>
              <a:t>1</a:t>
            </a:r>
            <a:endParaRPr lang="en-US" sz="800" dirty="0">
              <a:latin typeface="Consolas"/>
              <a:cs typeface="Consolas"/>
            </a:endParaRPr>
          </a:p>
        </p:txBody>
      </p:sp>
      <p:sp>
        <p:nvSpPr>
          <p:cNvPr id="381" name="TextBox 380"/>
          <p:cNvSpPr txBox="1"/>
          <p:nvPr/>
        </p:nvSpPr>
        <p:spPr>
          <a:xfrm>
            <a:off x="2667583" y="590220"/>
            <a:ext cx="7433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N</a:t>
            </a:r>
          </a:p>
        </p:txBody>
      </p:sp>
      <p:sp>
        <p:nvSpPr>
          <p:cNvPr id="382" name="TextBox 381"/>
          <p:cNvSpPr txBox="1"/>
          <p:nvPr/>
        </p:nvSpPr>
        <p:spPr>
          <a:xfrm>
            <a:off x="3202377" y="415229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N</a:t>
            </a:r>
          </a:p>
        </p:txBody>
      </p:sp>
      <p:sp>
        <p:nvSpPr>
          <p:cNvPr id="383" name="TextBox 382"/>
          <p:cNvSpPr txBox="1"/>
          <p:nvPr/>
        </p:nvSpPr>
        <p:spPr>
          <a:xfrm>
            <a:off x="5254375" y="1076590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latin typeface="Consolas"/>
                <a:cs typeface="Consolas"/>
              </a:rPr>
              <a:t>1</a:t>
            </a:r>
            <a:endParaRPr lang="en-US" sz="800" dirty="0">
              <a:latin typeface="Consolas"/>
              <a:cs typeface="Consolas"/>
            </a:endParaRPr>
          </a:p>
        </p:txBody>
      </p:sp>
      <p:sp>
        <p:nvSpPr>
          <p:cNvPr id="384" name="TextBox 383"/>
          <p:cNvSpPr txBox="1"/>
          <p:nvPr/>
        </p:nvSpPr>
        <p:spPr>
          <a:xfrm>
            <a:off x="5254375" y="1274206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latin typeface="Consolas"/>
                <a:cs typeface="Consolas"/>
              </a:rPr>
              <a:t>1</a:t>
            </a:r>
            <a:endParaRPr lang="en-US" sz="800" dirty="0">
              <a:latin typeface="Consolas"/>
              <a:cs typeface="Consolas"/>
            </a:endParaRPr>
          </a:p>
        </p:txBody>
      </p:sp>
      <p:sp>
        <p:nvSpPr>
          <p:cNvPr id="385" name="TextBox 384"/>
          <p:cNvSpPr txBox="1"/>
          <p:nvPr/>
        </p:nvSpPr>
        <p:spPr>
          <a:xfrm>
            <a:off x="5040476" y="1386065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N</a:t>
            </a:r>
          </a:p>
        </p:txBody>
      </p:sp>
      <p:sp>
        <p:nvSpPr>
          <p:cNvPr id="386" name="TextBox 385"/>
          <p:cNvSpPr txBox="1"/>
          <p:nvPr/>
        </p:nvSpPr>
        <p:spPr>
          <a:xfrm>
            <a:off x="3602151" y="1395960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N</a:t>
            </a:r>
          </a:p>
        </p:txBody>
      </p:sp>
      <p:sp>
        <p:nvSpPr>
          <p:cNvPr id="387" name="TextBox 386"/>
          <p:cNvSpPr txBox="1"/>
          <p:nvPr/>
        </p:nvSpPr>
        <p:spPr>
          <a:xfrm>
            <a:off x="3475684" y="1150104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latin typeface="Consolas"/>
                <a:cs typeface="Consolas"/>
              </a:rPr>
              <a:t>1</a:t>
            </a:r>
            <a:endParaRPr lang="en-US" sz="800" dirty="0">
              <a:latin typeface="Consolas"/>
              <a:cs typeface="Consolas"/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5881645" y="915675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latin typeface="Consolas"/>
                <a:cs typeface="Consolas"/>
              </a:rPr>
              <a:t>1</a:t>
            </a:r>
            <a:endParaRPr lang="en-US" sz="800" dirty="0">
              <a:latin typeface="Consolas"/>
              <a:cs typeface="Consolas"/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4439992" y="587327"/>
            <a:ext cx="12418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N</a:t>
            </a:r>
          </a:p>
        </p:txBody>
      </p:sp>
      <p:sp>
        <p:nvSpPr>
          <p:cNvPr id="390" name="TextBox 389"/>
          <p:cNvSpPr txBox="1"/>
          <p:nvPr/>
        </p:nvSpPr>
        <p:spPr>
          <a:xfrm>
            <a:off x="6236575" y="551963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N</a:t>
            </a:r>
            <a:endParaRPr lang="en-US" sz="800" dirty="0">
              <a:latin typeface="Consolas"/>
              <a:cs typeface="Consolas"/>
            </a:endParaRPr>
          </a:p>
        </p:txBody>
      </p:sp>
      <p:sp>
        <p:nvSpPr>
          <p:cNvPr id="391" name="TextBox 390"/>
          <p:cNvSpPr txBox="1"/>
          <p:nvPr/>
        </p:nvSpPr>
        <p:spPr>
          <a:xfrm>
            <a:off x="6941869" y="496482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1</a:t>
            </a:r>
          </a:p>
        </p:txBody>
      </p:sp>
      <p:sp>
        <p:nvSpPr>
          <p:cNvPr id="392" name="TextBox 391"/>
          <p:cNvSpPr txBox="1"/>
          <p:nvPr/>
        </p:nvSpPr>
        <p:spPr>
          <a:xfrm>
            <a:off x="6345849" y="558037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N</a:t>
            </a:r>
            <a:endParaRPr lang="en-US" sz="800" dirty="0">
              <a:latin typeface="Consolas"/>
              <a:cs typeface="Consolas"/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6965313" y="868178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1</a:t>
            </a:r>
          </a:p>
        </p:txBody>
      </p:sp>
      <p:sp>
        <p:nvSpPr>
          <p:cNvPr id="394" name="TextBox 393"/>
          <p:cNvSpPr txBox="1"/>
          <p:nvPr/>
        </p:nvSpPr>
        <p:spPr>
          <a:xfrm>
            <a:off x="6615521" y="496482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1</a:t>
            </a:r>
          </a:p>
        </p:txBody>
      </p:sp>
      <p:sp>
        <p:nvSpPr>
          <p:cNvPr id="395" name="TextBox 394"/>
          <p:cNvSpPr txBox="1"/>
          <p:nvPr/>
        </p:nvSpPr>
        <p:spPr>
          <a:xfrm>
            <a:off x="6959735" y="1113209"/>
            <a:ext cx="11136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latin typeface="Consolas"/>
                <a:cs typeface="Consolas"/>
              </a:rPr>
              <a:t>1</a:t>
            </a:r>
            <a:endParaRPr lang="en-US" sz="800" dirty="0">
              <a:latin typeface="Consolas"/>
              <a:cs typeface="Consolas"/>
            </a:endParaRPr>
          </a:p>
        </p:txBody>
      </p:sp>
      <p:sp>
        <p:nvSpPr>
          <p:cNvPr id="396" name="TextBox 395"/>
          <p:cNvSpPr txBox="1"/>
          <p:nvPr/>
        </p:nvSpPr>
        <p:spPr>
          <a:xfrm>
            <a:off x="6588588" y="1169543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N</a:t>
            </a:r>
            <a:endParaRPr lang="en-US" sz="800" dirty="0">
              <a:latin typeface="Consolas"/>
              <a:cs typeface="Consolas"/>
            </a:endParaRPr>
          </a:p>
        </p:txBody>
      </p:sp>
      <p:sp>
        <p:nvSpPr>
          <p:cNvPr id="397" name="TextBox 396"/>
          <p:cNvSpPr txBox="1"/>
          <p:nvPr/>
        </p:nvSpPr>
        <p:spPr>
          <a:xfrm>
            <a:off x="6985604" y="1732866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1</a:t>
            </a:r>
          </a:p>
        </p:txBody>
      </p:sp>
      <p:cxnSp>
        <p:nvCxnSpPr>
          <p:cNvPr id="409" name="Straight Connector 408"/>
          <p:cNvCxnSpPr>
            <a:stCxn id="82" idx="0"/>
          </p:cNvCxnSpPr>
          <p:nvPr/>
        </p:nvCxnSpPr>
        <p:spPr>
          <a:xfrm flipV="1">
            <a:off x="838335" y="1995450"/>
            <a:ext cx="0" cy="235289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/>
          <p:nvPr/>
        </p:nvCxnSpPr>
        <p:spPr>
          <a:xfrm flipH="1">
            <a:off x="838335" y="1995450"/>
            <a:ext cx="1153311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 flipV="1">
            <a:off x="1988901" y="1576295"/>
            <a:ext cx="0" cy="419156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>
            <a:endCxn id="133" idx="1"/>
          </p:cNvCxnSpPr>
          <p:nvPr/>
        </p:nvCxnSpPr>
        <p:spPr>
          <a:xfrm flipV="1">
            <a:off x="1519901" y="3327546"/>
            <a:ext cx="264320" cy="1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 flipV="1">
            <a:off x="2094439" y="1576295"/>
            <a:ext cx="0" cy="654444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>
            <a:stCxn id="135" idx="2"/>
            <a:endCxn id="136" idx="0"/>
          </p:cNvCxnSpPr>
          <p:nvPr/>
        </p:nvCxnSpPr>
        <p:spPr>
          <a:xfrm>
            <a:off x="4137614" y="2718418"/>
            <a:ext cx="0" cy="304327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 flipV="1">
            <a:off x="2211595" y="1571427"/>
            <a:ext cx="0" cy="419156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 flipH="1">
            <a:off x="2208540" y="1995451"/>
            <a:ext cx="1929074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/>
          <p:nvPr/>
        </p:nvCxnSpPr>
        <p:spPr>
          <a:xfrm flipV="1">
            <a:off x="4139555" y="1995451"/>
            <a:ext cx="0" cy="235289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>
            <a:off x="4819181" y="3246719"/>
            <a:ext cx="126715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/>
          <p:cNvCxnSpPr/>
          <p:nvPr/>
        </p:nvCxnSpPr>
        <p:spPr>
          <a:xfrm flipV="1">
            <a:off x="4945896" y="2474355"/>
            <a:ext cx="0" cy="772365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/>
        </p:nvCxnSpPr>
        <p:spPr>
          <a:xfrm>
            <a:off x="4945896" y="2474355"/>
            <a:ext cx="359221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/>
          <p:cNvCxnSpPr/>
          <p:nvPr/>
        </p:nvCxnSpPr>
        <p:spPr>
          <a:xfrm flipV="1">
            <a:off x="5098296" y="3559530"/>
            <a:ext cx="0" cy="316909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/>
          <p:cNvCxnSpPr/>
          <p:nvPr/>
        </p:nvCxnSpPr>
        <p:spPr>
          <a:xfrm>
            <a:off x="5098296" y="3876439"/>
            <a:ext cx="206821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/>
          <p:cNvCxnSpPr/>
          <p:nvPr/>
        </p:nvCxnSpPr>
        <p:spPr>
          <a:xfrm>
            <a:off x="4812611" y="3559530"/>
            <a:ext cx="285685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>
            <a:stCxn id="191" idx="2"/>
            <a:endCxn id="165" idx="0"/>
          </p:cNvCxnSpPr>
          <p:nvPr/>
        </p:nvCxnSpPr>
        <p:spPr>
          <a:xfrm>
            <a:off x="5986683" y="2815640"/>
            <a:ext cx="0" cy="160276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/>
          <p:cNvCxnSpPr/>
          <p:nvPr/>
        </p:nvCxnSpPr>
        <p:spPr>
          <a:xfrm>
            <a:off x="6668250" y="2547400"/>
            <a:ext cx="290076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/>
          <p:nvPr/>
        </p:nvCxnSpPr>
        <p:spPr>
          <a:xfrm>
            <a:off x="1519901" y="4148194"/>
            <a:ext cx="574538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/>
          <p:cNvCxnSpPr/>
          <p:nvPr/>
        </p:nvCxnSpPr>
        <p:spPr>
          <a:xfrm flipH="1">
            <a:off x="3456048" y="5120648"/>
            <a:ext cx="361346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/>
          <p:cNvCxnSpPr/>
          <p:nvPr/>
        </p:nvCxnSpPr>
        <p:spPr>
          <a:xfrm flipH="1">
            <a:off x="3458418" y="5794669"/>
            <a:ext cx="361346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>
            <a:off x="1886094" y="4354462"/>
            <a:ext cx="206821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Connector 530"/>
          <p:cNvCxnSpPr/>
          <p:nvPr/>
        </p:nvCxnSpPr>
        <p:spPr>
          <a:xfrm>
            <a:off x="5055888" y="5794669"/>
            <a:ext cx="3859431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/>
          <p:nvPr/>
        </p:nvCxnSpPr>
        <p:spPr>
          <a:xfrm>
            <a:off x="1885490" y="5029884"/>
            <a:ext cx="206821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Connector 533"/>
          <p:cNvCxnSpPr/>
          <p:nvPr/>
        </p:nvCxnSpPr>
        <p:spPr>
          <a:xfrm flipH="1" flipV="1">
            <a:off x="1885490" y="4354462"/>
            <a:ext cx="604" cy="668492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/>
          <p:nvPr/>
        </p:nvCxnSpPr>
        <p:spPr>
          <a:xfrm>
            <a:off x="1742255" y="4241027"/>
            <a:ext cx="350056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>
            <a:off x="1746927" y="5794669"/>
            <a:ext cx="350056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/>
          <p:nvPr/>
        </p:nvCxnSpPr>
        <p:spPr>
          <a:xfrm flipH="1" flipV="1">
            <a:off x="1746927" y="4241027"/>
            <a:ext cx="604" cy="1553642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/>
          <p:cNvCxnSpPr/>
          <p:nvPr/>
        </p:nvCxnSpPr>
        <p:spPr>
          <a:xfrm>
            <a:off x="6218602" y="552246"/>
            <a:ext cx="0" cy="394514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/>
          <p:cNvCxnSpPr/>
          <p:nvPr/>
        </p:nvCxnSpPr>
        <p:spPr>
          <a:xfrm>
            <a:off x="6218602" y="944329"/>
            <a:ext cx="567054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/>
          <p:nvPr/>
        </p:nvCxnSpPr>
        <p:spPr>
          <a:xfrm>
            <a:off x="6785656" y="944329"/>
            <a:ext cx="0" cy="316928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/>
          <p:nvPr/>
        </p:nvCxnSpPr>
        <p:spPr>
          <a:xfrm>
            <a:off x="6785656" y="1261257"/>
            <a:ext cx="300024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/>
          <p:cNvCxnSpPr/>
          <p:nvPr/>
        </p:nvCxnSpPr>
        <p:spPr>
          <a:xfrm>
            <a:off x="6333512" y="552246"/>
            <a:ext cx="0" cy="279035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/>
          <p:cNvCxnSpPr/>
          <p:nvPr/>
        </p:nvCxnSpPr>
        <p:spPr>
          <a:xfrm>
            <a:off x="6333512" y="828850"/>
            <a:ext cx="567054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Connector 564"/>
          <p:cNvCxnSpPr/>
          <p:nvPr/>
        </p:nvCxnSpPr>
        <p:spPr>
          <a:xfrm>
            <a:off x="6900566" y="828850"/>
            <a:ext cx="0" cy="162439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Connector 565"/>
          <p:cNvCxnSpPr>
            <a:endCxn id="54" idx="1"/>
          </p:cNvCxnSpPr>
          <p:nvPr/>
        </p:nvCxnSpPr>
        <p:spPr>
          <a:xfrm>
            <a:off x="6900566" y="991289"/>
            <a:ext cx="185114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/>
          <p:cNvCxnSpPr/>
          <p:nvPr/>
        </p:nvCxnSpPr>
        <p:spPr>
          <a:xfrm>
            <a:off x="6608562" y="310561"/>
            <a:ext cx="2164055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/>
          <p:nvPr/>
        </p:nvCxnSpPr>
        <p:spPr>
          <a:xfrm>
            <a:off x="6596749" y="160869"/>
            <a:ext cx="2326023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/>
          <p:cNvCxnSpPr/>
          <p:nvPr/>
        </p:nvCxnSpPr>
        <p:spPr>
          <a:xfrm flipV="1">
            <a:off x="8772617" y="310564"/>
            <a:ext cx="0" cy="5177185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Connector 582"/>
          <p:cNvCxnSpPr/>
          <p:nvPr/>
        </p:nvCxnSpPr>
        <p:spPr>
          <a:xfrm flipH="1" flipV="1">
            <a:off x="8922773" y="160870"/>
            <a:ext cx="2244" cy="5633799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Connector 584"/>
          <p:cNvCxnSpPr/>
          <p:nvPr/>
        </p:nvCxnSpPr>
        <p:spPr>
          <a:xfrm>
            <a:off x="4367689" y="5487749"/>
            <a:ext cx="4404928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Connector 593"/>
          <p:cNvCxnSpPr/>
          <p:nvPr/>
        </p:nvCxnSpPr>
        <p:spPr>
          <a:xfrm flipV="1">
            <a:off x="4368293" y="5313621"/>
            <a:ext cx="0" cy="174128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Connector 599"/>
          <p:cNvCxnSpPr/>
          <p:nvPr/>
        </p:nvCxnSpPr>
        <p:spPr>
          <a:xfrm>
            <a:off x="6675237" y="3332588"/>
            <a:ext cx="290076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Connector 600"/>
          <p:cNvCxnSpPr/>
          <p:nvPr/>
        </p:nvCxnSpPr>
        <p:spPr>
          <a:xfrm>
            <a:off x="6675237" y="4120669"/>
            <a:ext cx="290076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Connector 601"/>
          <p:cNvCxnSpPr/>
          <p:nvPr/>
        </p:nvCxnSpPr>
        <p:spPr>
          <a:xfrm>
            <a:off x="6675237" y="4832995"/>
            <a:ext cx="290076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6" name="Elbow Connector 605"/>
          <p:cNvCxnSpPr/>
          <p:nvPr/>
        </p:nvCxnSpPr>
        <p:spPr>
          <a:xfrm>
            <a:off x="3085311" y="3636903"/>
            <a:ext cx="2219806" cy="987337"/>
          </a:xfrm>
          <a:prstGeom prst="bentConnector3">
            <a:avLst>
              <a:gd name="adj1" fmla="val 492"/>
            </a:avLst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>
            <a:off x="2724537" y="1896510"/>
            <a:ext cx="1929074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Connector 611"/>
          <p:cNvCxnSpPr/>
          <p:nvPr/>
        </p:nvCxnSpPr>
        <p:spPr>
          <a:xfrm flipH="1" flipV="1">
            <a:off x="4659514" y="1896510"/>
            <a:ext cx="2326090" cy="228361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 flipV="1">
            <a:off x="2724537" y="1578522"/>
            <a:ext cx="0" cy="317988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flipH="1">
            <a:off x="6976813" y="2124871"/>
            <a:ext cx="1627868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>
            <a:off x="8604681" y="2124871"/>
            <a:ext cx="0" cy="270107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>
            <a:off x="8314605" y="2547400"/>
            <a:ext cx="290076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Connector 621"/>
          <p:cNvCxnSpPr/>
          <p:nvPr/>
        </p:nvCxnSpPr>
        <p:spPr>
          <a:xfrm>
            <a:off x="8314605" y="3327545"/>
            <a:ext cx="290076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5" name="Straight Connector 624"/>
          <p:cNvCxnSpPr/>
          <p:nvPr/>
        </p:nvCxnSpPr>
        <p:spPr>
          <a:xfrm>
            <a:off x="8314605" y="4038764"/>
            <a:ext cx="290076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/>
          <p:cNvCxnSpPr/>
          <p:nvPr/>
        </p:nvCxnSpPr>
        <p:spPr>
          <a:xfrm>
            <a:off x="8314605" y="4825941"/>
            <a:ext cx="290076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8" name="Arc 627"/>
          <p:cNvSpPr/>
          <p:nvPr/>
        </p:nvSpPr>
        <p:spPr>
          <a:xfrm>
            <a:off x="3017476" y="4247370"/>
            <a:ext cx="165521" cy="165521"/>
          </a:xfrm>
          <a:prstGeom prst="arc">
            <a:avLst>
              <a:gd name="adj1" fmla="val 10903444"/>
              <a:gd name="adj2" fmla="val 21247791"/>
            </a:avLst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0" name="Straight Connector 629"/>
          <p:cNvCxnSpPr>
            <a:endCxn id="628" idx="0"/>
          </p:cNvCxnSpPr>
          <p:nvPr/>
        </p:nvCxnSpPr>
        <p:spPr>
          <a:xfrm>
            <a:off x="2826507" y="4319261"/>
            <a:ext cx="191006" cy="838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>
            <a:off x="3176647" y="4308024"/>
            <a:ext cx="2128470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9" name="Arc 638"/>
          <p:cNvSpPr/>
          <p:nvPr/>
        </p:nvSpPr>
        <p:spPr>
          <a:xfrm>
            <a:off x="5119193" y="3834789"/>
            <a:ext cx="83300" cy="83300"/>
          </a:xfrm>
          <a:prstGeom prst="arc">
            <a:avLst>
              <a:gd name="adj1" fmla="val 16662967"/>
              <a:gd name="adj2" fmla="val 5416772"/>
            </a:avLst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Arc 639"/>
          <p:cNvSpPr/>
          <p:nvPr/>
        </p:nvSpPr>
        <p:spPr>
          <a:xfrm>
            <a:off x="3017476" y="4124666"/>
            <a:ext cx="165521" cy="165521"/>
          </a:xfrm>
          <a:prstGeom prst="arc">
            <a:avLst>
              <a:gd name="adj1" fmla="val 10903444"/>
              <a:gd name="adj2" fmla="val 21247791"/>
            </a:avLst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1" name="Straight Connector 640"/>
          <p:cNvCxnSpPr>
            <a:endCxn id="640" idx="0"/>
          </p:cNvCxnSpPr>
          <p:nvPr/>
        </p:nvCxnSpPr>
        <p:spPr>
          <a:xfrm>
            <a:off x="2826507" y="4196557"/>
            <a:ext cx="191006" cy="838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2" name="Straight Connector 641"/>
          <p:cNvCxnSpPr/>
          <p:nvPr/>
        </p:nvCxnSpPr>
        <p:spPr>
          <a:xfrm>
            <a:off x="3176647" y="4185320"/>
            <a:ext cx="1984196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>
            <a:endCxn id="639" idx="2"/>
          </p:cNvCxnSpPr>
          <p:nvPr/>
        </p:nvCxnSpPr>
        <p:spPr>
          <a:xfrm flipH="1" flipV="1">
            <a:off x="5160640" y="3918089"/>
            <a:ext cx="3508" cy="267231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6" name="Straight Connector 645"/>
          <p:cNvCxnSpPr>
            <a:stCxn id="639" idx="0"/>
          </p:cNvCxnSpPr>
          <p:nvPr/>
        </p:nvCxnSpPr>
        <p:spPr>
          <a:xfrm flipV="1">
            <a:off x="5166435" y="3170452"/>
            <a:ext cx="2313" cy="664714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Connector 647"/>
          <p:cNvCxnSpPr/>
          <p:nvPr/>
        </p:nvCxnSpPr>
        <p:spPr>
          <a:xfrm>
            <a:off x="5164147" y="3170452"/>
            <a:ext cx="140970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0" name="Arc 649"/>
          <p:cNvSpPr/>
          <p:nvPr/>
        </p:nvSpPr>
        <p:spPr>
          <a:xfrm>
            <a:off x="3027373" y="3997493"/>
            <a:ext cx="165521" cy="165521"/>
          </a:xfrm>
          <a:prstGeom prst="arc">
            <a:avLst>
              <a:gd name="adj1" fmla="val 10903444"/>
              <a:gd name="adj2" fmla="val 21247791"/>
            </a:avLst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1" name="Straight Connector 650"/>
          <p:cNvCxnSpPr>
            <a:endCxn id="650" idx="0"/>
          </p:cNvCxnSpPr>
          <p:nvPr/>
        </p:nvCxnSpPr>
        <p:spPr>
          <a:xfrm>
            <a:off x="2836404" y="4069384"/>
            <a:ext cx="191006" cy="838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Connector 651"/>
          <p:cNvCxnSpPr/>
          <p:nvPr/>
        </p:nvCxnSpPr>
        <p:spPr>
          <a:xfrm>
            <a:off x="3186544" y="4058147"/>
            <a:ext cx="1825749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Connector 655"/>
          <p:cNvCxnSpPr>
            <a:endCxn id="663" idx="2"/>
          </p:cNvCxnSpPr>
          <p:nvPr/>
        </p:nvCxnSpPr>
        <p:spPr>
          <a:xfrm flipV="1">
            <a:off x="5005474" y="3609070"/>
            <a:ext cx="0" cy="449077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Connector 658"/>
          <p:cNvCxnSpPr>
            <a:stCxn id="663" idx="0"/>
          </p:cNvCxnSpPr>
          <p:nvPr/>
        </p:nvCxnSpPr>
        <p:spPr>
          <a:xfrm flipV="1">
            <a:off x="5012326" y="2718420"/>
            <a:ext cx="1964" cy="792607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Connector 659"/>
          <p:cNvCxnSpPr/>
          <p:nvPr/>
        </p:nvCxnSpPr>
        <p:spPr>
          <a:xfrm flipV="1">
            <a:off x="5019432" y="2718418"/>
            <a:ext cx="270121" cy="1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3" name="Arc 662"/>
          <p:cNvSpPr/>
          <p:nvPr/>
        </p:nvSpPr>
        <p:spPr>
          <a:xfrm>
            <a:off x="4956469" y="3510581"/>
            <a:ext cx="98490" cy="98490"/>
          </a:xfrm>
          <a:prstGeom prst="arc">
            <a:avLst>
              <a:gd name="adj1" fmla="val 16662967"/>
              <a:gd name="adj2" fmla="val 5416772"/>
            </a:avLst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5" name="Table 6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35907"/>
              </p:ext>
            </p:extLst>
          </p:nvPr>
        </p:nvGraphicFramePr>
        <p:xfrm>
          <a:off x="629436" y="4620325"/>
          <a:ext cx="890465" cy="24384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14364"/>
                <a:gridCol w="7761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SESSIONS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P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nsolas"/>
                          <a:cs typeface="Consolas"/>
                        </a:rPr>
                        <a:t>ID</a:t>
                      </a:r>
                      <a:endParaRPr lang="en-US" sz="800" dirty="0">
                        <a:latin typeface="Consolas"/>
                        <a:cs typeface="Consolas"/>
                      </a:endParaRPr>
                    </a:p>
                  </a:txBody>
                  <a:tcPr marL="36000" marR="3600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86" name="TextBox 685"/>
          <p:cNvSpPr txBox="1"/>
          <p:nvPr/>
        </p:nvSpPr>
        <p:spPr>
          <a:xfrm>
            <a:off x="2738380" y="1578522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latin typeface="Consolas"/>
                <a:cs typeface="Consolas"/>
              </a:rPr>
              <a:t>1</a:t>
            </a:r>
            <a:endParaRPr lang="en-US" sz="800" dirty="0">
              <a:latin typeface="Consolas"/>
              <a:cs typeface="Consolas"/>
            </a:endParaRPr>
          </a:p>
        </p:txBody>
      </p:sp>
      <p:sp>
        <p:nvSpPr>
          <p:cNvPr id="687" name="TextBox 686"/>
          <p:cNvSpPr txBox="1"/>
          <p:nvPr/>
        </p:nvSpPr>
        <p:spPr>
          <a:xfrm>
            <a:off x="2220797" y="1580574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latin typeface="Consolas"/>
                <a:cs typeface="Consolas"/>
              </a:rPr>
              <a:t>1</a:t>
            </a:r>
            <a:endParaRPr lang="en-US" sz="800" dirty="0">
              <a:latin typeface="Consolas"/>
              <a:cs typeface="Consolas"/>
            </a:endParaRPr>
          </a:p>
        </p:txBody>
      </p:sp>
      <p:sp>
        <p:nvSpPr>
          <p:cNvPr id="688" name="TextBox 687"/>
          <p:cNvSpPr txBox="1"/>
          <p:nvPr/>
        </p:nvSpPr>
        <p:spPr>
          <a:xfrm>
            <a:off x="2105067" y="1580574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latin typeface="Consolas"/>
                <a:cs typeface="Consolas"/>
              </a:rPr>
              <a:t>1</a:t>
            </a:r>
            <a:endParaRPr lang="en-US" sz="800" dirty="0">
              <a:latin typeface="Consolas"/>
              <a:cs typeface="Consolas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1998045" y="1580574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latin typeface="Consolas"/>
                <a:cs typeface="Consolas"/>
              </a:rPr>
              <a:t>1</a:t>
            </a:r>
            <a:endParaRPr lang="en-US" sz="800" dirty="0">
              <a:latin typeface="Consolas"/>
              <a:cs typeface="Consolas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859692" y="2082929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N</a:t>
            </a:r>
          </a:p>
        </p:txBody>
      </p:sp>
      <p:sp>
        <p:nvSpPr>
          <p:cNvPr id="692" name="TextBox 691"/>
          <p:cNvSpPr txBox="1"/>
          <p:nvPr/>
        </p:nvSpPr>
        <p:spPr>
          <a:xfrm>
            <a:off x="2114233" y="2082929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N</a:t>
            </a:r>
          </a:p>
        </p:txBody>
      </p:sp>
      <p:sp>
        <p:nvSpPr>
          <p:cNvPr id="693" name="TextBox 692"/>
          <p:cNvSpPr txBox="1"/>
          <p:nvPr/>
        </p:nvSpPr>
        <p:spPr>
          <a:xfrm>
            <a:off x="4173208" y="2082929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N</a:t>
            </a:r>
          </a:p>
        </p:txBody>
      </p:sp>
      <p:sp>
        <p:nvSpPr>
          <p:cNvPr id="695" name="TextBox 694"/>
          <p:cNvSpPr txBox="1"/>
          <p:nvPr/>
        </p:nvSpPr>
        <p:spPr>
          <a:xfrm>
            <a:off x="8345850" y="2412799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N</a:t>
            </a:r>
          </a:p>
        </p:txBody>
      </p:sp>
      <p:sp>
        <p:nvSpPr>
          <p:cNvPr id="696" name="TextBox 695"/>
          <p:cNvSpPr txBox="1"/>
          <p:nvPr/>
        </p:nvSpPr>
        <p:spPr>
          <a:xfrm>
            <a:off x="8345850" y="3185164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N</a:t>
            </a:r>
          </a:p>
        </p:txBody>
      </p:sp>
      <p:sp>
        <p:nvSpPr>
          <p:cNvPr id="697" name="TextBox 696"/>
          <p:cNvSpPr txBox="1"/>
          <p:nvPr/>
        </p:nvSpPr>
        <p:spPr>
          <a:xfrm>
            <a:off x="8345850" y="3876439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N</a:t>
            </a:r>
          </a:p>
        </p:txBody>
      </p:sp>
      <p:sp>
        <p:nvSpPr>
          <p:cNvPr id="698" name="TextBox 697"/>
          <p:cNvSpPr txBox="1"/>
          <p:nvPr/>
        </p:nvSpPr>
        <p:spPr>
          <a:xfrm>
            <a:off x="8345850" y="4684803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N</a:t>
            </a:r>
          </a:p>
        </p:txBody>
      </p:sp>
      <p:sp>
        <p:nvSpPr>
          <p:cNvPr id="699" name="TextBox 698"/>
          <p:cNvSpPr txBox="1"/>
          <p:nvPr/>
        </p:nvSpPr>
        <p:spPr>
          <a:xfrm>
            <a:off x="856737" y="2718419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1</a:t>
            </a:r>
          </a:p>
        </p:txBody>
      </p:sp>
      <p:sp>
        <p:nvSpPr>
          <p:cNvPr id="700" name="TextBox 699"/>
          <p:cNvSpPr txBox="1"/>
          <p:nvPr/>
        </p:nvSpPr>
        <p:spPr>
          <a:xfrm>
            <a:off x="2514414" y="2718419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latin typeface="Consolas"/>
                <a:cs typeface="Consolas"/>
              </a:rPr>
              <a:t>1</a:t>
            </a:r>
            <a:endParaRPr lang="en-US" sz="800" dirty="0">
              <a:latin typeface="Consolas"/>
              <a:cs typeface="Consolas"/>
            </a:endParaRPr>
          </a:p>
        </p:txBody>
      </p:sp>
      <p:sp>
        <p:nvSpPr>
          <p:cNvPr id="701" name="TextBox 700"/>
          <p:cNvSpPr txBox="1"/>
          <p:nvPr/>
        </p:nvSpPr>
        <p:spPr>
          <a:xfrm>
            <a:off x="4173208" y="2718419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latin typeface="Consolas"/>
                <a:cs typeface="Consolas"/>
              </a:rPr>
              <a:t>1</a:t>
            </a:r>
            <a:endParaRPr lang="en-US" sz="800" dirty="0">
              <a:latin typeface="Consolas"/>
              <a:cs typeface="Consolas"/>
            </a:endParaRPr>
          </a:p>
        </p:txBody>
      </p:sp>
      <p:sp>
        <p:nvSpPr>
          <p:cNvPr id="702" name="TextBox 701"/>
          <p:cNvSpPr txBox="1"/>
          <p:nvPr/>
        </p:nvSpPr>
        <p:spPr>
          <a:xfrm>
            <a:off x="6675237" y="2412799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N</a:t>
            </a:r>
          </a:p>
        </p:txBody>
      </p:sp>
      <p:sp>
        <p:nvSpPr>
          <p:cNvPr id="703" name="TextBox 702"/>
          <p:cNvSpPr txBox="1"/>
          <p:nvPr/>
        </p:nvSpPr>
        <p:spPr>
          <a:xfrm>
            <a:off x="6678404" y="3204434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N</a:t>
            </a:r>
          </a:p>
        </p:txBody>
      </p:sp>
      <p:sp>
        <p:nvSpPr>
          <p:cNvPr id="704" name="TextBox 703"/>
          <p:cNvSpPr txBox="1"/>
          <p:nvPr/>
        </p:nvSpPr>
        <p:spPr>
          <a:xfrm>
            <a:off x="6678404" y="3977208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N</a:t>
            </a:r>
          </a:p>
        </p:txBody>
      </p:sp>
      <p:sp>
        <p:nvSpPr>
          <p:cNvPr id="705" name="TextBox 704"/>
          <p:cNvSpPr txBox="1"/>
          <p:nvPr/>
        </p:nvSpPr>
        <p:spPr>
          <a:xfrm>
            <a:off x="6675704" y="4702830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N</a:t>
            </a:r>
          </a:p>
        </p:txBody>
      </p:sp>
      <p:sp>
        <p:nvSpPr>
          <p:cNvPr id="706" name="TextBox 705"/>
          <p:cNvSpPr txBox="1"/>
          <p:nvPr/>
        </p:nvSpPr>
        <p:spPr>
          <a:xfrm>
            <a:off x="6909186" y="2412799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1</a:t>
            </a:r>
          </a:p>
        </p:txBody>
      </p:sp>
      <p:sp>
        <p:nvSpPr>
          <p:cNvPr id="707" name="TextBox 706"/>
          <p:cNvSpPr txBox="1"/>
          <p:nvPr/>
        </p:nvSpPr>
        <p:spPr>
          <a:xfrm>
            <a:off x="6898142" y="3204436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1</a:t>
            </a:r>
          </a:p>
        </p:txBody>
      </p:sp>
      <p:sp>
        <p:nvSpPr>
          <p:cNvPr id="708" name="TextBox 707"/>
          <p:cNvSpPr txBox="1"/>
          <p:nvPr/>
        </p:nvSpPr>
        <p:spPr>
          <a:xfrm>
            <a:off x="6898142" y="3977208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1</a:t>
            </a:r>
          </a:p>
        </p:txBody>
      </p:sp>
      <p:sp>
        <p:nvSpPr>
          <p:cNvPr id="709" name="TextBox 708"/>
          <p:cNvSpPr txBox="1"/>
          <p:nvPr/>
        </p:nvSpPr>
        <p:spPr>
          <a:xfrm>
            <a:off x="6895051" y="4693626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1</a:t>
            </a:r>
          </a:p>
        </p:txBody>
      </p:sp>
      <p:sp>
        <p:nvSpPr>
          <p:cNvPr id="710" name="TextBox 709"/>
          <p:cNvSpPr txBox="1"/>
          <p:nvPr/>
        </p:nvSpPr>
        <p:spPr>
          <a:xfrm>
            <a:off x="1542909" y="3198435"/>
            <a:ext cx="24131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latin typeface="Consolas"/>
                <a:cs typeface="Consolas"/>
              </a:rPr>
              <a:t>1  1</a:t>
            </a:r>
            <a:endParaRPr lang="en-US" sz="800" dirty="0">
              <a:latin typeface="Consolas"/>
              <a:cs typeface="Consolas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180795" y="3184258"/>
            <a:ext cx="24131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latin typeface="Consolas"/>
                <a:cs typeface="Consolas"/>
              </a:rPr>
              <a:t>1  1</a:t>
            </a:r>
            <a:endParaRPr lang="en-US" sz="800" dirty="0">
              <a:latin typeface="Consolas"/>
              <a:cs typeface="Consolas"/>
            </a:endParaRPr>
          </a:p>
        </p:txBody>
      </p:sp>
      <p:sp>
        <p:nvSpPr>
          <p:cNvPr id="713" name="TextBox 712"/>
          <p:cNvSpPr txBox="1"/>
          <p:nvPr/>
        </p:nvSpPr>
        <p:spPr>
          <a:xfrm>
            <a:off x="2500133" y="2899634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latin typeface="Consolas"/>
                <a:cs typeface="Consolas"/>
              </a:rPr>
              <a:t>N</a:t>
            </a:r>
            <a:endParaRPr lang="en-US" sz="800" dirty="0">
              <a:latin typeface="Consolas"/>
              <a:cs typeface="Consolas"/>
            </a:endParaRPr>
          </a:p>
        </p:txBody>
      </p:sp>
      <p:sp>
        <p:nvSpPr>
          <p:cNvPr id="714" name="TextBox 713"/>
          <p:cNvSpPr txBox="1"/>
          <p:nvPr/>
        </p:nvSpPr>
        <p:spPr>
          <a:xfrm>
            <a:off x="859692" y="2899634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N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4172731" y="2899634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latin typeface="Consolas"/>
                <a:cs typeface="Consolas"/>
              </a:rPr>
              <a:t>N</a:t>
            </a:r>
            <a:endParaRPr lang="en-US" sz="800" dirty="0">
              <a:latin typeface="Consolas"/>
              <a:cs typeface="Consolas"/>
            </a:endParaRPr>
          </a:p>
        </p:txBody>
      </p:sp>
      <p:sp>
        <p:nvSpPr>
          <p:cNvPr id="717" name="TextBox 716"/>
          <p:cNvSpPr txBox="1"/>
          <p:nvPr/>
        </p:nvSpPr>
        <p:spPr>
          <a:xfrm>
            <a:off x="5220198" y="2329818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1</a:t>
            </a:r>
          </a:p>
        </p:txBody>
      </p:sp>
      <p:sp>
        <p:nvSpPr>
          <p:cNvPr id="718" name="TextBox 717"/>
          <p:cNvSpPr txBox="1"/>
          <p:nvPr/>
        </p:nvSpPr>
        <p:spPr>
          <a:xfrm>
            <a:off x="4825529" y="3122702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1</a:t>
            </a:r>
          </a:p>
        </p:txBody>
      </p:sp>
      <p:sp>
        <p:nvSpPr>
          <p:cNvPr id="719" name="TextBox 718"/>
          <p:cNvSpPr txBox="1"/>
          <p:nvPr/>
        </p:nvSpPr>
        <p:spPr>
          <a:xfrm>
            <a:off x="5904478" y="2794471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1</a:t>
            </a:r>
          </a:p>
        </p:txBody>
      </p:sp>
      <p:sp>
        <p:nvSpPr>
          <p:cNvPr id="720" name="TextBox 719"/>
          <p:cNvSpPr txBox="1"/>
          <p:nvPr/>
        </p:nvSpPr>
        <p:spPr>
          <a:xfrm>
            <a:off x="6000486" y="2856026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1</a:t>
            </a:r>
          </a:p>
        </p:txBody>
      </p:sp>
      <p:sp>
        <p:nvSpPr>
          <p:cNvPr id="726" name="TextBox 725"/>
          <p:cNvSpPr txBox="1"/>
          <p:nvPr/>
        </p:nvSpPr>
        <p:spPr>
          <a:xfrm>
            <a:off x="4819803" y="3423377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1</a:t>
            </a:r>
          </a:p>
        </p:txBody>
      </p:sp>
      <p:sp>
        <p:nvSpPr>
          <p:cNvPr id="727" name="TextBox 726"/>
          <p:cNvSpPr txBox="1"/>
          <p:nvPr/>
        </p:nvSpPr>
        <p:spPr>
          <a:xfrm>
            <a:off x="5223959" y="3753328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1</a:t>
            </a:r>
          </a:p>
        </p:txBody>
      </p:sp>
      <p:sp>
        <p:nvSpPr>
          <p:cNvPr id="728" name="TextBox 727"/>
          <p:cNvSpPr txBox="1"/>
          <p:nvPr/>
        </p:nvSpPr>
        <p:spPr>
          <a:xfrm>
            <a:off x="5207716" y="3047341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1</a:t>
            </a:r>
          </a:p>
        </p:txBody>
      </p:sp>
      <p:sp>
        <p:nvSpPr>
          <p:cNvPr id="729" name="TextBox 728"/>
          <p:cNvSpPr txBox="1"/>
          <p:nvPr/>
        </p:nvSpPr>
        <p:spPr>
          <a:xfrm>
            <a:off x="5202493" y="2594551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1</a:t>
            </a:r>
          </a:p>
        </p:txBody>
      </p:sp>
      <p:sp>
        <p:nvSpPr>
          <p:cNvPr id="730" name="TextBox 729"/>
          <p:cNvSpPr txBox="1"/>
          <p:nvPr/>
        </p:nvSpPr>
        <p:spPr>
          <a:xfrm>
            <a:off x="2858747" y="3918730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N</a:t>
            </a:r>
          </a:p>
        </p:txBody>
      </p:sp>
      <p:sp>
        <p:nvSpPr>
          <p:cNvPr id="731" name="TextBox 730"/>
          <p:cNvSpPr txBox="1"/>
          <p:nvPr/>
        </p:nvSpPr>
        <p:spPr>
          <a:xfrm>
            <a:off x="2858747" y="4075337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N</a:t>
            </a:r>
          </a:p>
        </p:txBody>
      </p:sp>
      <p:sp>
        <p:nvSpPr>
          <p:cNvPr id="732" name="TextBox 731"/>
          <p:cNvSpPr txBox="1"/>
          <p:nvPr/>
        </p:nvSpPr>
        <p:spPr>
          <a:xfrm>
            <a:off x="2858747" y="4198448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N</a:t>
            </a:r>
          </a:p>
        </p:txBody>
      </p:sp>
      <p:sp>
        <p:nvSpPr>
          <p:cNvPr id="733" name="TextBox 732"/>
          <p:cNvSpPr txBox="1"/>
          <p:nvPr/>
        </p:nvSpPr>
        <p:spPr>
          <a:xfrm>
            <a:off x="2488793" y="4426723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N</a:t>
            </a:r>
          </a:p>
        </p:txBody>
      </p:sp>
      <p:sp>
        <p:nvSpPr>
          <p:cNvPr id="734" name="TextBox 733"/>
          <p:cNvSpPr txBox="1"/>
          <p:nvPr/>
        </p:nvSpPr>
        <p:spPr>
          <a:xfrm>
            <a:off x="5184750" y="4623248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1</a:t>
            </a:r>
          </a:p>
        </p:txBody>
      </p:sp>
      <p:sp>
        <p:nvSpPr>
          <p:cNvPr id="735" name="TextBox 734"/>
          <p:cNvSpPr txBox="1"/>
          <p:nvPr/>
        </p:nvSpPr>
        <p:spPr>
          <a:xfrm>
            <a:off x="5184750" y="4488278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1</a:t>
            </a:r>
          </a:p>
        </p:txBody>
      </p:sp>
      <p:sp>
        <p:nvSpPr>
          <p:cNvPr id="736" name="TextBox 735"/>
          <p:cNvSpPr txBox="1"/>
          <p:nvPr/>
        </p:nvSpPr>
        <p:spPr>
          <a:xfrm>
            <a:off x="2979114" y="3636903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1</a:t>
            </a:r>
          </a:p>
        </p:txBody>
      </p:sp>
      <p:sp>
        <p:nvSpPr>
          <p:cNvPr id="737" name="TextBox 736"/>
          <p:cNvSpPr txBox="1"/>
          <p:nvPr/>
        </p:nvSpPr>
        <p:spPr>
          <a:xfrm>
            <a:off x="1969760" y="4025083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N</a:t>
            </a:r>
          </a:p>
        </p:txBody>
      </p:sp>
      <p:sp>
        <p:nvSpPr>
          <p:cNvPr id="738" name="TextBox 737"/>
          <p:cNvSpPr txBox="1"/>
          <p:nvPr/>
        </p:nvSpPr>
        <p:spPr>
          <a:xfrm>
            <a:off x="1547680" y="4016208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1</a:t>
            </a:r>
          </a:p>
        </p:txBody>
      </p:sp>
      <p:sp>
        <p:nvSpPr>
          <p:cNvPr id="739" name="TextBox 738"/>
          <p:cNvSpPr txBox="1"/>
          <p:nvPr/>
        </p:nvSpPr>
        <p:spPr>
          <a:xfrm>
            <a:off x="1976616" y="4899843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1</a:t>
            </a:r>
          </a:p>
        </p:txBody>
      </p:sp>
      <p:sp>
        <p:nvSpPr>
          <p:cNvPr id="740" name="TextBox 739"/>
          <p:cNvSpPr txBox="1"/>
          <p:nvPr/>
        </p:nvSpPr>
        <p:spPr>
          <a:xfrm>
            <a:off x="1967580" y="5624553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1</a:t>
            </a:r>
          </a:p>
        </p:txBody>
      </p:sp>
      <p:sp>
        <p:nvSpPr>
          <p:cNvPr id="741" name="TextBox 740"/>
          <p:cNvSpPr txBox="1"/>
          <p:nvPr/>
        </p:nvSpPr>
        <p:spPr>
          <a:xfrm>
            <a:off x="1967580" y="4124666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N</a:t>
            </a:r>
          </a:p>
        </p:txBody>
      </p:sp>
      <p:sp>
        <p:nvSpPr>
          <p:cNvPr id="742" name="TextBox 741"/>
          <p:cNvSpPr txBox="1"/>
          <p:nvPr/>
        </p:nvSpPr>
        <p:spPr>
          <a:xfrm>
            <a:off x="1967580" y="4227318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N</a:t>
            </a:r>
          </a:p>
        </p:txBody>
      </p:sp>
      <p:sp>
        <p:nvSpPr>
          <p:cNvPr id="743" name="TextBox 742"/>
          <p:cNvSpPr txBox="1"/>
          <p:nvPr/>
        </p:nvSpPr>
        <p:spPr>
          <a:xfrm>
            <a:off x="3475684" y="4977532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N</a:t>
            </a:r>
          </a:p>
        </p:txBody>
      </p:sp>
      <p:sp>
        <p:nvSpPr>
          <p:cNvPr id="744" name="TextBox 743"/>
          <p:cNvSpPr txBox="1"/>
          <p:nvPr/>
        </p:nvSpPr>
        <p:spPr>
          <a:xfrm>
            <a:off x="3474353" y="5670073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N</a:t>
            </a:r>
          </a:p>
        </p:txBody>
      </p:sp>
      <p:sp>
        <p:nvSpPr>
          <p:cNvPr id="745" name="TextBox 744"/>
          <p:cNvSpPr txBox="1"/>
          <p:nvPr/>
        </p:nvSpPr>
        <p:spPr>
          <a:xfrm>
            <a:off x="3692926" y="4990485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1</a:t>
            </a:r>
          </a:p>
        </p:txBody>
      </p:sp>
      <p:sp>
        <p:nvSpPr>
          <p:cNvPr id="746" name="TextBox 745"/>
          <p:cNvSpPr txBox="1"/>
          <p:nvPr/>
        </p:nvSpPr>
        <p:spPr>
          <a:xfrm>
            <a:off x="3692926" y="5670073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1</a:t>
            </a:r>
          </a:p>
        </p:txBody>
      </p:sp>
      <p:sp>
        <p:nvSpPr>
          <p:cNvPr id="747" name="TextBox 746"/>
          <p:cNvSpPr txBox="1"/>
          <p:nvPr/>
        </p:nvSpPr>
        <p:spPr>
          <a:xfrm>
            <a:off x="4379808" y="5313621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N</a:t>
            </a:r>
          </a:p>
        </p:txBody>
      </p:sp>
      <p:sp>
        <p:nvSpPr>
          <p:cNvPr id="748" name="TextBox 747"/>
          <p:cNvSpPr txBox="1"/>
          <p:nvPr/>
        </p:nvSpPr>
        <p:spPr>
          <a:xfrm>
            <a:off x="5082126" y="5666817"/>
            <a:ext cx="1203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latin typeface="Consolas"/>
                <a:cs typeface="Consolas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01603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293</Words>
  <Application>Microsoft Macintosh PowerPoint</Application>
  <PresentationFormat>On-screen Show (4:3)</PresentationFormat>
  <Paragraphs>291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Boaz Soenaryo</dc:creator>
  <cp:lastModifiedBy>Edwin Boaz Soenaryo</cp:lastModifiedBy>
  <cp:revision>20</cp:revision>
  <cp:lastPrinted>2012-09-29T08:15:16Z</cp:lastPrinted>
  <dcterms:created xsi:type="dcterms:W3CDTF">2012-09-29T06:05:01Z</dcterms:created>
  <dcterms:modified xsi:type="dcterms:W3CDTF">2012-09-29T12:22:13Z</dcterms:modified>
</cp:coreProperties>
</file>