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4515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937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1934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558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0834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5412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97165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60656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300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55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96430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46183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2256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3807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72800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1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5857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46678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07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Property Finder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Daniel, Mark, Lucis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data source.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Reasoning for data selection.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Collection, exploration and cleaning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questions that surfaced.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topics to research.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for future development.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71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Property Finder</vt:lpstr>
      <vt:lpstr>Executive Summary</vt:lpstr>
      <vt:lpstr>Concept</vt:lpstr>
      <vt:lpstr>Data Techniques</vt:lpstr>
      <vt:lpstr>Approach</vt:lpstr>
      <vt:lpstr>Demo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Lumina</dc:creator>
  <cp:lastModifiedBy>Lucis Han</cp:lastModifiedBy>
  <cp:revision>3</cp:revision>
  <dcterms:modified xsi:type="dcterms:W3CDTF">2022-03-21T08:16:30Z</dcterms:modified>
</cp:coreProperties>
</file>