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 id="214748367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d8e8e1f53_4_1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11d8e8e1f53_4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1d8e8e1f53_1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1d8e8e1f53_1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1d8e8e1f53_8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11d8e8e1f53_8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1d8e8e1f53_4_2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g11d8e8e1f53_4_2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1d8e8e1f53_4_2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11d8e8e1f53_4_2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1d8e8e1f53_4_2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11d8e8e1f53_4_2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1d8e8e1f53_4_1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11d8e8e1f53_4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1d8e8e1f53_4_1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11d8e8e1f53_4_1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1d8e8e1f53_4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11d8e8e1f53_4_15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1d8e8e1f53_4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11d8e8e1f53_4_18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1d8e8e1f53_4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g11d8e8e1f53_4_2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1d8e8e1f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g11d8e8e1f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1d8e8e1f53_4_2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11d8e8e1f53_4_2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1d8e8e1f53_8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11d8e8e1f53_8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85" name="Shape 85"/>
        <p:cNvGrpSpPr/>
        <p:nvPr/>
      </p:nvGrpSpPr>
      <p:grpSpPr>
        <a:xfrm>
          <a:off x="0" y="0"/>
          <a:ext cx="0" cy="0"/>
          <a:chOff x="0" y="0"/>
          <a:chExt cx="0" cy="0"/>
        </a:xfrm>
      </p:grpSpPr>
      <p:grpSp>
        <p:nvGrpSpPr>
          <p:cNvPr id="86" name="Google Shape;86;p14"/>
          <p:cNvGrpSpPr/>
          <p:nvPr/>
        </p:nvGrpSpPr>
        <p:grpSpPr>
          <a:xfrm>
            <a:off x="0" y="-6350"/>
            <a:ext cx="9144000" cy="5149850"/>
            <a:chOff x="0" y="-8467"/>
            <a:chExt cx="12192000" cy="6866467"/>
          </a:xfrm>
        </p:grpSpPr>
        <p:cxnSp>
          <p:nvCxnSpPr>
            <p:cNvPr id="87" name="Google Shape;87;p14"/>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8" name="Google Shape;88;p14"/>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89" name="Google Shape;89;p1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90" name="Google Shape;90;p1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91" name="Google Shape;91;p14"/>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93" name="Google Shape;93;p1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94" name="Google Shape;94;p1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95" name="Google Shape;95;p1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4"/>
          <p:cNvSpPr txBox="1"/>
          <p:nvPr>
            <p:ph type="ctrTitle"/>
          </p:nvPr>
        </p:nvSpPr>
        <p:spPr>
          <a:xfrm>
            <a:off x="1130300" y="1803400"/>
            <a:ext cx="5825202" cy="1234727"/>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4050"/>
              <a:buFont typeface="Trebuchet MS"/>
              <a:buNone/>
              <a:defRPr sz="405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4"/>
          <p:cNvSpPr txBox="1"/>
          <p:nvPr>
            <p:ph idx="1" type="subTitle"/>
          </p:nvPr>
        </p:nvSpPr>
        <p:spPr>
          <a:xfrm>
            <a:off x="1130300" y="3038125"/>
            <a:ext cx="5825202" cy="822674"/>
          </a:xfrm>
          <a:prstGeom prst="rect">
            <a:avLst/>
          </a:prstGeom>
          <a:noFill/>
          <a:ln>
            <a:noFill/>
          </a:ln>
        </p:spPr>
        <p:txBody>
          <a:bodyPr anchorCtr="0" anchor="t" bIns="45700" lIns="91425" spcFirstLastPara="1" rIns="91425" wrap="square" tIns="45700">
            <a:normAutofit/>
          </a:bodyPr>
          <a:lstStyle>
            <a:lvl1pPr lvl="0" algn="r">
              <a:spcBef>
                <a:spcPts val="750"/>
              </a:spcBef>
              <a:spcAft>
                <a:spcPts val="0"/>
              </a:spcAft>
              <a:buSzPts val="1080"/>
              <a:buNone/>
              <a:defRPr>
                <a:solidFill>
                  <a:srgbClr val="7F7F7F"/>
                </a:solidFill>
              </a:defRPr>
            </a:lvl1pPr>
            <a:lvl2pPr lvl="1" algn="ctr">
              <a:spcBef>
                <a:spcPts val="750"/>
              </a:spcBef>
              <a:spcAft>
                <a:spcPts val="0"/>
              </a:spcAft>
              <a:buSzPts val="960"/>
              <a:buNone/>
              <a:defRPr>
                <a:solidFill>
                  <a:srgbClr val="888888"/>
                </a:solidFill>
              </a:defRPr>
            </a:lvl2pPr>
            <a:lvl3pPr lvl="2" algn="ctr">
              <a:spcBef>
                <a:spcPts val="750"/>
              </a:spcBef>
              <a:spcAft>
                <a:spcPts val="0"/>
              </a:spcAft>
              <a:buSzPts val="840"/>
              <a:buNone/>
              <a:defRPr>
                <a:solidFill>
                  <a:srgbClr val="888888"/>
                </a:solidFill>
              </a:defRPr>
            </a:lvl3pPr>
            <a:lvl4pPr lvl="3" algn="ctr">
              <a:spcBef>
                <a:spcPts val="750"/>
              </a:spcBef>
              <a:spcAft>
                <a:spcPts val="0"/>
              </a:spcAft>
              <a:buSzPts val="720"/>
              <a:buNone/>
              <a:defRPr>
                <a:solidFill>
                  <a:srgbClr val="888888"/>
                </a:solidFill>
              </a:defRPr>
            </a:lvl4pPr>
            <a:lvl5pPr lvl="4" algn="ctr">
              <a:spcBef>
                <a:spcPts val="750"/>
              </a:spcBef>
              <a:spcAft>
                <a:spcPts val="0"/>
              </a:spcAft>
              <a:buSzPts val="720"/>
              <a:buNone/>
              <a:defRPr>
                <a:solidFill>
                  <a:srgbClr val="888888"/>
                </a:solidFill>
              </a:defRPr>
            </a:lvl5pPr>
            <a:lvl6pPr lvl="5" algn="ctr">
              <a:spcBef>
                <a:spcPts val="750"/>
              </a:spcBef>
              <a:spcAft>
                <a:spcPts val="0"/>
              </a:spcAft>
              <a:buSzPts val="720"/>
              <a:buNone/>
              <a:defRPr>
                <a:solidFill>
                  <a:srgbClr val="888888"/>
                </a:solidFill>
              </a:defRPr>
            </a:lvl6pPr>
            <a:lvl7pPr lvl="6" algn="ctr">
              <a:spcBef>
                <a:spcPts val="750"/>
              </a:spcBef>
              <a:spcAft>
                <a:spcPts val="0"/>
              </a:spcAft>
              <a:buSzPts val="720"/>
              <a:buNone/>
              <a:defRPr>
                <a:solidFill>
                  <a:srgbClr val="888888"/>
                </a:solidFill>
              </a:defRPr>
            </a:lvl7pPr>
            <a:lvl8pPr lvl="7" algn="ctr">
              <a:spcBef>
                <a:spcPts val="750"/>
              </a:spcBef>
              <a:spcAft>
                <a:spcPts val="0"/>
              </a:spcAft>
              <a:buSzPts val="720"/>
              <a:buNone/>
              <a:defRPr>
                <a:solidFill>
                  <a:srgbClr val="888888"/>
                </a:solidFill>
              </a:defRPr>
            </a:lvl8pPr>
            <a:lvl9pPr lvl="8" algn="ctr">
              <a:spcBef>
                <a:spcPts val="750"/>
              </a:spcBef>
              <a:spcAft>
                <a:spcPts val="0"/>
              </a:spcAft>
              <a:buSzPts val="720"/>
              <a:buNone/>
              <a:defRPr>
                <a:solidFill>
                  <a:srgbClr val="888888"/>
                </a:solidFill>
              </a:defRPr>
            </a:lvl9pPr>
          </a:lstStyle>
          <a:p/>
        </p:txBody>
      </p:sp>
      <p:sp>
        <p:nvSpPr>
          <p:cNvPr id="99" name="Google Shape;99;p14"/>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4"/>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4"/>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chemeClr val="accent1"/>
              </a:buClr>
              <a:buSzPts val="3600"/>
              <a:buFont typeface="Trebuchet MS"/>
              <a:buNone/>
              <a:defRPr sz="3600"/>
            </a:lvl1pPr>
            <a:lvl2pPr lvl="1" algn="ctr">
              <a:spcBef>
                <a:spcPts val="0"/>
              </a:spcBef>
              <a:spcAft>
                <a:spcPts val="0"/>
              </a:spcAft>
              <a:buClr>
                <a:schemeClr val="dk2"/>
              </a:buClr>
              <a:buSzPts val="3600"/>
              <a:buNone/>
              <a:defRPr sz="3600"/>
            </a:lvl2pPr>
            <a:lvl3pPr lvl="2" algn="ctr">
              <a:spcBef>
                <a:spcPts val="0"/>
              </a:spcBef>
              <a:spcAft>
                <a:spcPts val="0"/>
              </a:spcAft>
              <a:buClr>
                <a:schemeClr val="dk2"/>
              </a:buClr>
              <a:buSzPts val="3600"/>
              <a:buNone/>
              <a:defRPr sz="3600"/>
            </a:lvl3pPr>
            <a:lvl4pPr lvl="3" algn="ctr">
              <a:spcBef>
                <a:spcPts val="0"/>
              </a:spcBef>
              <a:spcAft>
                <a:spcPts val="0"/>
              </a:spcAft>
              <a:buClr>
                <a:schemeClr val="dk2"/>
              </a:buClr>
              <a:buSzPts val="3600"/>
              <a:buNone/>
              <a:defRPr sz="3600"/>
            </a:lvl4pPr>
            <a:lvl5pPr lvl="4" algn="ctr">
              <a:spcBef>
                <a:spcPts val="0"/>
              </a:spcBef>
              <a:spcAft>
                <a:spcPts val="0"/>
              </a:spcAft>
              <a:buClr>
                <a:schemeClr val="dk2"/>
              </a:buClr>
              <a:buSzPts val="3600"/>
              <a:buNone/>
              <a:defRPr sz="3600"/>
            </a:lvl5pPr>
            <a:lvl6pPr lvl="5" algn="ctr">
              <a:spcBef>
                <a:spcPts val="0"/>
              </a:spcBef>
              <a:spcAft>
                <a:spcPts val="0"/>
              </a:spcAft>
              <a:buClr>
                <a:schemeClr val="dk2"/>
              </a:buClr>
              <a:buSzPts val="3600"/>
              <a:buNone/>
              <a:defRPr sz="3600"/>
            </a:lvl6pPr>
            <a:lvl7pPr lvl="6" algn="ctr">
              <a:spcBef>
                <a:spcPts val="0"/>
              </a:spcBef>
              <a:spcAft>
                <a:spcPts val="0"/>
              </a:spcAft>
              <a:buClr>
                <a:schemeClr val="dk2"/>
              </a:buClr>
              <a:buSzPts val="3600"/>
              <a:buNone/>
              <a:defRPr sz="3600"/>
            </a:lvl7pPr>
            <a:lvl8pPr lvl="7" algn="ctr">
              <a:spcBef>
                <a:spcPts val="0"/>
              </a:spcBef>
              <a:spcAft>
                <a:spcPts val="0"/>
              </a:spcAft>
              <a:buClr>
                <a:schemeClr val="dk2"/>
              </a:buClr>
              <a:buSzPts val="3600"/>
              <a:buNone/>
              <a:defRPr sz="3600"/>
            </a:lvl8pPr>
            <a:lvl9pPr lvl="8" algn="ctr">
              <a:spcBef>
                <a:spcPts val="0"/>
              </a:spcBef>
              <a:spcAft>
                <a:spcPts val="0"/>
              </a:spcAft>
              <a:buClr>
                <a:schemeClr val="dk2"/>
              </a:buClr>
              <a:buSzPts val="3600"/>
              <a:buNone/>
              <a:defRPr sz="3600"/>
            </a:lvl9pPr>
          </a:lstStyle>
          <a:p/>
        </p:txBody>
      </p:sp>
      <p:sp>
        <p:nvSpPr>
          <p:cNvPr id="104" name="Google Shape;10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1pPr>
            <a:lvl2pPr indent="0" lvl="1"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2pPr>
            <a:lvl3pPr indent="0" lvl="2"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3pPr>
            <a:lvl4pPr indent="0" lvl="3"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4pPr>
            <a:lvl5pPr indent="0" lvl="4"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5pPr>
            <a:lvl6pPr indent="0" lvl="5"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6pPr>
            <a:lvl7pPr indent="0" lvl="6"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7pPr>
            <a:lvl8pPr indent="0" lvl="7"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8pPr>
            <a:lvl9pPr indent="0" lvl="8"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5" name="Shape 105"/>
        <p:cNvGrpSpPr/>
        <p:nvPr/>
      </p:nvGrpSpPr>
      <p:grpSpPr>
        <a:xfrm>
          <a:off x="0" y="0"/>
          <a:ext cx="0" cy="0"/>
          <a:chOff x="0" y="0"/>
          <a:chExt cx="0" cy="0"/>
        </a:xfrm>
      </p:grpSpPr>
      <p:sp>
        <p:nvSpPr>
          <p:cNvPr id="106" name="Google Shape;10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spcBef>
                <a:spcPts val="0"/>
              </a:spcBef>
              <a:spcAft>
                <a:spcPts val="0"/>
              </a:spcAft>
              <a:buClr>
                <a:schemeClr val="accent1"/>
              </a:buClr>
              <a:buSzPts val="2800"/>
              <a:buFont typeface="Trebuchet MS"/>
              <a:buNone/>
              <a:defRPr/>
            </a:lvl1pPr>
            <a:lvl2pPr lvl="1" algn="l">
              <a:spcBef>
                <a:spcPts val="0"/>
              </a:spcBef>
              <a:spcAft>
                <a:spcPts val="0"/>
              </a:spcAft>
              <a:buClr>
                <a:schemeClr val="dk2"/>
              </a:buClr>
              <a:buSzPts val="2800"/>
              <a:buNone/>
              <a:defRPr/>
            </a:lvl2pPr>
            <a:lvl3pPr lvl="2" algn="l">
              <a:spcBef>
                <a:spcPts val="0"/>
              </a:spcBef>
              <a:spcAft>
                <a:spcPts val="0"/>
              </a:spcAft>
              <a:buClr>
                <a:schemeClr val="dk2"/>
              </a:buClr>
              <a:buSzPts val="2800"/>
              <a:buNone/>
              <a:defRPr/>
            </a:lvl3pPr>
            <a:lvl4pPr lvl="3" algn="l">
              <a:spcBef>
                <a:spcPts val="0"/>
              </a:spcBef>
              <a:spcAft>
                <a:spcPts val="0"/>
              </a:spcAft>
              <a:buClr>
                <a:schemeClr val="dk2"/>
              </a:buClr>
              <a:buSzPts val="2800"/>
              <a:buNone/>
              <a:defRPr/>
            </a:lvl4pPr>
            <a:lvl5pPr lvl="4" algn="l">
              <a:spcBef>
                <a:spcPts val="0"/>
              </a:spcBef>
              <a:spcAft>
                <a:spcPts val="0"/>
              </a:spcAft>
              <a:buClr>
                <a:schemeClr val="dk2"/>
              </a:buClr>
              <a:buSzPts val="2800"/>
              <a:buNone/>
              <a:defRPr/>
            </a:lvl5pPr>
            <a:lvl6pPr lvl="5" algn="l">
              <a:spcBef>
                <a:spcPts val="0"/>
              </a:spcBef>
              <a:spcAft>
                <a:spcPts val="0"/>
              </a:spcAft>
              <a:buClr>
                <a:schemeClr val="dk2"/>
              </a:buClr>
              <a:buSzPts val="2800"/>
              <a:buNone/>
              <a:defRPr/>
            </a:lvl6pPr>
            <a:lvl7pPr lvl="6" algn="l">
              <a:spcBef>
                <a:spcPts val="0"/>
              </a:spcBef>
              <a:spcAft>
                <a:spcPts val="0"/>
              </a:spcAft>
              <a:buClr>
                <a:schemeClr val="dk2"/>
              </a:buClr>
              <a:buSzPts val="2800"/>
              <a:buNone/>
              <a:defRPr/>
            </a:lvl7pPr>
            <a:lvl8pPr lvl="7" algn="l">
              <a:spcBef>
                <a:spcPts val="0"/>
              </a:spcBef>
              <a:spcAft>
                <a:spcPts val="0"/>
              </a:spcAft>
              <a:buClr>
                <a:schemeClr val="dk2"/>
              </a:buClr>
              <a:buSzPts val="2800"/>
              <a:buNone/>
              <a:defRPr/>
            </a:lvl8pPr>
            <a:lvl9pPr lvl="8" algn="l">
              <a:spcBef>
                <a:spcPts val="0"/>
              </a:spcBef>
              <a:spcAft>
                <a:spcPts val="0"/>
              </a:spcAft>
              <a:buClr>
                <a:schemeClr val="dk2"/>
              </a:buClr>
              <a:buSzPts val="2800"/>
              <a:buNone/>
              <a:defRPr/>
            </a:lvl9pPr>
          </a:lstStyle>
          <a:p/>
        </p:txBody>
      </p:sp>
      <p:sp>
        <p:nvSpPr>
          <p:cNvPr id="107" name="Google Shape;107;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spcBef>
                <a:spcPts val="0"/>
              </a:spcBef>
              <a:spcAft>
                <a:spcPts val="0"/>
              </a:spcAft>
              <a:buSzPts val="1800"/>
              <a:buChar char="●"/>
              <a:defRPr/>
            </a:lvl1pPr>
            <a:lvl2pPr indent="-317500" lvl="1" marL="914400" algn="l">
              <a:spcBef>
                <a:spcPts val="1600"/>
              </a:spcBef>
              <a:spcAft>
                <a:spcPts val="0"/>
              </a:spcAft>
              <a:buSzPts val="1400"/>
              <a:buChar char="○"/>
              <a:defRPr/>
            </a:lvl2pPr>
            <a:lvl3pPr indent="-317500" lvl="2" marL="1371600" algn="l">
              <a:spcBef>
                <a:spcPts val="1600"/>
              </a:spcBef>
              <a:spcAft>
                <a:spcPts val="0"/>
              </a:spcAft>
              <a:buSzPts val="1400"/>
              <a:buChar char="■"/>
              <a:defRPr/>
            </a:lvl3pPr>
            <a:lvl4pPr indent="-317500" lvl="3" marL="1828800" algn="l">
              <a:spcBef>
                <a:spcPts val="1600"/>
              </a:spcBef>
              <a:spcAft>
                <a:spcPts val="0"/>
              </a:spcAft>
              <a:buSzPts val="1400"/>
              <a:buChar char="●"/>
              <a:defRPr/>
            </a:lvl4pPr>
            <a:lvl5pPr indent="-317500" lvl="4" marL="2286000" algn="l">
              <a:spcBef>
                <a:spcPts val="1600"/>
              </a:spcBef>
              <a:spcAft>
                <a:spcPts val="0"/>
              </a:spcAft>
              <a:buSzPts val="1400"/>
              <a:buChar char="○"/>
              <a:defRPr/>
            </a:lvl5pPr>
            <a:lvl6pPr indent="-317500" lvl="5" marL="2743200" algn="l">
              <a:spcBef>
                <a:spcPts val="1600"/>
              </a:spcBef>
              <a:spcAft>
                <a:spcPts val="0"/>
              </a:spcAft>
              <a:buSzPts val="1400"/>
              <a:buChar char="■"/>
              <a:defRPr/>
            </a:lvl6pPr>
            <a:lvl7pPr indent="-317500" lvl="6" marL="3200400" algn="l">
              <a:spcBef>
                <a:spcPts val="1600"/>
              </a:spcBef>
              <a:spcAft>
                <a:spcPts val="0"/>
              </a:spcAft>
              <a:buSzPts val="1400"/>
              <a:buChar char="●"/>
              <a:defRPr/>
            </a:lvl7pPr>
            <a:lvl8pPr indent="-317500" lvl="7" marL="3657600" algn="l">
              <a:spcBef>
                <a:spcPts val="1600"/>
              </a:spcBef>
              <a:spcAft>
                <a:spcPts val="0"/>
              </a:spcAft>
              <a:buSzPts val="1400"/>
              <a:buChar char="○"/>
              <a:defRPr/>
            </a:lvl8pPr>
            <a:lvl9pPr indent="-317500" lvl="8" marL="4114800" algn="l">
              <a:spcBef>
                <a:spcPts val="1600"/>
              </a:spcBef>
              <a:spcAft>
                <a:spcPts val="1600"/>
              </a:spcAft>
              <a:buSzPts val="1400"/>
              <a:buChar char="■"/>
              <a:defRPr/>
            </a:lvl9pPr>
          </a:lstStyle>
          <a:p/>
        </p:txBody>
      </p:sp>
      <p:sp>
        <p:nvSpPr>
          <p:cNvPr id="108" name="Google Shape;10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1pPr>
            <a:lvl2pPr indent="0" lvl="1"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2pPr>
            <a:lvl3pPr indent="0" lvl="2"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3pPr>
            <a:lvl4pPr indent="0" lvl="3"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4pPr>
            <a:lvl5pPr indent="0" lvl="4"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5pPr>
            <a:lvl6pPr indent="0" lvl="5"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6pPr>
            <a:lvl7pPr indent="0" lvl="6"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7pPr>
            <a:lvl8pPr indent="0" lvl="7"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8pPr>
            <a:lvl9pPr indent="0" lvl="8"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9" name="Shape 109"/>
        <p:cNvGrpSpPr/>
        <p:nvPr/>
      </p:nvGrpSpPr>
      <p:grpSpPr>
        <a:xfrm>
          <a:off x="0" y="0"/>
          <a:ext cx="0" cy="0"/>
          <a:chOff x="0" y="0"/>
          <a:chExt cx="0" cy="0"/>
        </a:xfrm>
      </p:grpSpPr>
      <p:sp>
        <p:nvSpPr>
          <p:cNvPr id="110" name="Google Shape;110;p17"/>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2700"/>
              <a:buFont typeface="Trebuchet MS"/>
              <a:buNone/>
              <a:defRPr sz="27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7"/>
          <p:cNvSpPr txBox="1"/>
          <p:nvPr>
            <p:ph idx="1" type="body"/>
          </p:nvPr>
        </p:nvSpPr>
        <p:spPr>
          <a:xfrm>
            <a:off x="508001" y="1620442"/>
            <a:ext cx="6447501" cy="2910580"/>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12" name="Google Shape;112;p17"/>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7"/>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7"/>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15" name="Shape 115"/>
        <p:cNvGrpSpPr/>
        <p:nvPr/>
      </p:nvGrpSpPr>
      <p:grpSpPr>
        <a:xfrm>
          <a:off x="0" y="0"/>
          <a:ext cx="0" cy="0"/>
          <a:chOff x="0" y="0"/>
          <a:chExt cx="0" cy="0"/>
        </a:xfrm>
      </p:grpSpPr>
      <p:sp>
        <p:nvSpPr>
          <p:cNvPr id="116" name="Google Shape;116;p18"/>
          <p:cNvSpPr txBox="1"/>
          <p:nvPr>
            <p:ph type="title"/>
          </p:nvPr>
        </p:nvSpPr>
        <p:spPr>
          <a:xfrm>
            <a:off x="508001" y="2025651"/>
            <a:ext cx="6447501" cy="13699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000"/>
              <a:buFont typeface="Trebuchet MS"/>
              <a:buNone/>
              <a:defRPr b="0" sz="3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8"/>
          <p:cNvSpPr txBox="1"/>
          <p:nvPr>
            <p:ph idx="1" type="body"/>
          </p:nvPr>
        </p:nvSpPr>
        <p:spPr>
          <a:xfrm>
            <a:off x="508001" y="3395586"/>
            <a:ext cx="6447501" cy="645300"/>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200"/>
              <a:buNone/>
              <a:defRPr sz="1500">
                <a:solidFill>
                  <a:srgbClr val="7F7F7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18" name="Google Shape;118;p18"/>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8"/>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8"/>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1" name="Shape 121"/>
        <p:cNvGrpSpPr/>
        <p:nvPr/>
      </p:nvGrpSpPr>
      <p:grpSpPr>
        <a:xfrm>
          <a:off x="0" y="0"/>
          <a:ext cx="0" cy="0"/>
          <a:chOff x="0" y="0"/>
          <a:chExt cx="0" cy="0"/>
        </a:xfrm>
      </p:grpSpPr>
      <p:sp>
        <p:nvSpPr>
          <p:cNvPr id="122" name="Google Shape;122;p19"/>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9"/>
          <p:cNvSpPr txBox="1"/>
          <p:nvPr>
            <p:ph idx="1" type="body"/>
          </p:nvPr>
        </p:nvSpPr>
        <p:spPr>
          <a:xfrm>
            <a:off x="508001" y="1620442"/>
            <a:ext cx="3138026" cy="2910579"/>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24" name="Google Shape;124;p19"/>
          <p:cNvSpPr txBox="1"/>
          <p:nvPr>
            <p:ph idx="2" type="body"/>
          </p:nvPr>
        </p:nvSpPr>
        <p:spPr>
          <a:xfrm>
            <a:off x="3817477" y="1620442"/>
            <a:ext cx="3138026" cy="2910580"/>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25" name="Google Shape;125;p19"/>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9"/>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9"/>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8" name="Shape 128"/>
        <p:cNvGrpSpPr/>
        <p:nvPr/>
      </p:nvGrpSpPr>
      <p:grpSpPr>
        <a:xfrm>
          <a:off x="0" y="0"/>
          <a:ext cx="0" cy="0"/>
          <a:chOff x="0" y="0"/>
          <a:chExt cx="0" cy="0"/>
        </a:xfrm>
      </p:grpSpPr>
      <p:sp>
        <p:nvSpPr>
          <p:cNvPr id="129" name="Google Shape;129;p20"/>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27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0"/>
          <p:cNvSpPr txBox="1"/>
          <p:nvPr>
            <p:ph idx="1" type="body"/>
          </p:nvPr>
        </p:nvSpPr>
        <p:spPr>
          <a:xfrm>
            <a:off x="506809" y="1620737"/>
            <a:ext cx="3139217"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None/>
              <a:defRPr b="0" sz="1800"/>
            </a:lvl1pPr>
            <a:lvl2pPr indent="-228600" lvl="1" marL="914400" algn="l">
              <a:spcBef>
                <a:spcPts val="750"/>
              </a:spcBef>
              <a:spcAft>
                <a:spcPts val="0"/>
              </a:spcAft>
              <a:buSzPts val="1200"/>
              <a:buNone/>
              <a:defRPr b="1" sz="1500"/>
            </a:lvl2pPr>
            <a:lvl3pPr indent="-228600" lvl="2" marL="1371600" algn="l">
              <a:spcBef>
                <a:spcPts val="750"/>
              </a:spcBef>
              <a:spcAft>
                <a:spcPts val="0"/>
              </a:spcAft>
              <a:buSzPts val="1080"/>
              <a:buNone/>
              <a:defRPr b="1" sz="1350"/>
            </a:lvl3pPr>
            <a:lvl4pPr indent="-228600" lvl="3" marL="1828800" algn="l">
              <a:spcBef>
                <a:spcPts val="750"/>
              </a:spcBef>
              <a:spcAft>
                <a:spcPts val="0"/>
              </a:spcAft>
              <a:buSzPts val="960"/>
              <a:buNone/>
              <a:defRPr b="1" sz="1200"/>
            </a:lvl4pPr>
            <a:lvl5pPr indent="-228600" lvl="4" marL="2286000" algn="l">
              <a:spcBef>
                <a:spcPts val="750"/>
              </a:spcBef>
              <a:spcAft>
                <a:spcPts val="0"/>
              </a:spcAft>
              <a:buSzPts val="960"/>
              <a:buNone/>
              <a:defRPr b="1" sz="1200"/>
            </a:lvl5pPr>
            <a:lvl6pPr indent="-228600" lvl="5" marL="2743200" algn="l">
              <a:spcBef>
                <a:spcPts val="750"/>
              </a:spcBef>
              <a:spcAft>
                <a:spcPts val="0"/>
              </a:spcAft>
              <a:buSzPts val="960"/>
              <a:buNone/>
              <a:defRPr b="1" sz="1200"/>
            </a:lvl6pPr>
            <a:lvl7pPr indent="-228600" lvl="6" marL="3200400" algn="l">
              <a:spcBef>
                <a:spcPts val="750"/>
              </a:spcBef>
              <a:spcAft>
                <a:spcPts val="0"/>
              </a:spcAft>
              <a:buSzPts val="960"/>
              <a:buNone/>
              <a:defRPr b="1" sz="1200"/>
            </a:lvl7pPr>
            <a:lvl8pPr indent="-228600" lvl="7" marL="3657600" algn="l">
              <a:spcBef>
                <a:spcPts val="750"/>
              </a:spcBef>
              <a:spcAft>
                <a:spcPts val="0"/>
              </a:spcAft>
              <a:buSzPts val="960"/>
              <a:buNone/>
              <a:defRPr b="1" sz="1200"/>
            </a:lvl8pPr>
            <a:lvl9pPr indent="-228600" lvl="8" marL="4114800" algn="l">
              <a:spcBef>
                <a:spcPts val="750"/>
              </a:spcBef>
              <a:spcAft>
                <a:spcPts val="0"/>
              </a:spcAft>
              <a:buSzPts val="960"/>
              <a:buNone/>
              <a:defRPr b="1" sz="1200"/>
            </a:lvl9pPr>
          </a:lstStyle>
          <a:p/>
        </p:txBody>
      </p:sp>
      <p:sp>
        <p:nvSpPr>
          <p:cNvPr id="131" name="Google Shape;131;p20"/>
          <p:cNvSpPr txBox="1"/>
          <p:nvPr>
            <p:ph idx="2" type="body"/>
          </p:nvPr>
        </p:nvSpPr>
        <p:spPr>
          <a:xfrm>
            <a:off x="506809" y="2052934"/>
            <a:ext cx="3139217" cy="2478088"/>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32" name="Google Shape;132;p20"/>
          <p:cNvSpPr txBox="1"/>
          <p:nvPr>
            <p:ph idx="3" type="body"/>
          </p:nvPr>
        </p:nvSpPr>
        <p:spPr>
          <a:xfrm>
            <a:off x="3816287" y="1620737"/>
            <a:ext cx="3139214"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None/>
              <a:defRPr b="0" sz="1800"/>
            </a:lvl1pPr>
            <a:lvl2pPr indent="-228600" lvl="1" marL="914400" algn="l">
              <a:spcBef>
                <a:spcPts val="750"/>
              </a:spcBef>
              <a:spcAft>
                <a:spcPts val="0"/>
              </a:spcAft>
              <a:buSzPts val="1200"/>
              <a:buNone/>
              <a:defRPr b="1" sz="1500"/>
            </a:lvl2pPr>
            <a:lvl3pPr indent="-228600" lvl="2" marL="1371600" algn="l">
              <a:spcBef>
                <a:spcPts val="750"/>
              </a:spcBef>
              <a:spcAft>
                <a:spcPts val="0"/>
              </a:spcAft>
              <a:buSzPts val="1080"/>
              <a:buNone/>
              <a:defRPr b="1" sz="1350"/>
            </a:lvl3pPr>
            <a:lvl4pPr indent="-228600" lvl="3" marL="1828800" algn="l">
              <a:spcBef>
                <a:spcPts val="750"/>
              </a:spcBef>
              <a:spcAft>
                <a:spcPts val="0"/>
              </a:spcAft>
              <a:buSzPts val="960"/>
              <a:buNone/>
              <a:defRPr b="1" sz="1200"/>
            </a:lvl4pPr>
            <a:lvl5pPr indent="-228600" lvl="4" marL="2286000" algn="l">
              <a:spcBef>
                <a:spcPts val="750"/>
              </a:spcBef>
              <a:spcAft>
                <a:spcPts val="0"/>
              </a:spcAft>
              <a:buSzPts val="960"/>
              <a:buNone/>
              <a:defRPr b="1" sz="1200"/>
            </a:lvl5pPr>
            <a:lvl6pPr indent="-228600" lvl="5" marL="2743200" algn="l">
              <a:spcBef>
                <a:spcPts val="750"/>
              </a:spcBef>
              <a:spcAft>
                <a:spcPts val="0"/>
              </a:spcAft>
              <a:buSzPts val="960"/>
              <a:buNone/>
              <a:defRPr b="1" sz="1200"/>
            </a:lvl6pPr>
            <a:lvl7pPr indent="-228600" lvl="6" marL="3200400" algn="l">
              <a:spcBef>
                <a:spcPts val="750"/>
              </a:spcBef>
              <a:spcAft>
                <a:spcPts val="0"/>
              </a:spcAft>
              <a:buSzPts val="960"/>
              <a:buNone/>
              <a:defRPr b="1" sz="1200"/>
            </a:lvl7pPr>
            <a:lvl8pPr indent="-228600" lvl="7" marL="3657600" algn="l">
              <a:spcBef>
                <a:spcPts val="750"/>
              </a:spcBef>
              <a:spcAft>
                <a:spcPts val="0"/>
              </a:spcAft>
              <a:buSzPts val="960"/>
              <a:buNone/>
              <a:defRPr b="1" sz="1200"/>
            </a:lvl8pPr>
            <a:lvl9pPr indent="-228600" lvl="8" marL="4114800" algn="l">
              <a:spcBef>
                <a:spcPts val="750"/>
              </a:spcBef>
              <a:spcAft>
                <a:spcPts val="0"/>
              </a:spcAft>
              <a:buSzPts val="960"/>
              <a:buNone/>
              <a:defRPr b="1" sz="1200"/>
            </a:lvl9pPr>
          </a:lstStyle>
          <a:p/>
        </p:txBody>
      </p:sp>
      <p:sp>
        <p:nvSpPr>
          <p:cNvPr id="133" name="Google Shape;133;p20"/>
          <p:cNvSpPr txBox="1"/>
          <p:nvPr>
            <p:ph idx="4" type="body"/>
          </p:nvPr>
        </p:nvSpPr>
        <p:spPr>
          <a:xfrm>
            <a:off x="3816288" y="2052934"/>
            <a:ext cx="3139213" cy="2478088"/>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34" name="Google Shape;134;p20"/>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0"/>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0"/>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7" name="Shape 137"/>
        <p:cNvGrpSpPr/>
        <p:nvPr/>
      </p:nvGrpSpPr>
      <p:grpSpPr>
        <a:xfrm>
          <a:off x="0" y="0"/>
          <a:ext cx="0" cy="0"/>
          <a:chOff x="0" y="0"/>
          <a:chExt cx="0" cy="0"/>
        </a:xfrm>
      </p:grpSpPr>
      <p:sp>
        <p:nvSpPr>
          <p:cNvPr id="138" name="Google Shape;138;p21"/>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1"/>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1"/>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1"/>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2" name="Shape 142"/>
        <p:cNvGrpSpPr/>
        <p:nvPr/>
      </p:nvGrpSpPr>
      <p:grpSpPr>
        <a:xfrm>
          <a:off x="0" y="0"/>
          <a:ext cx="0" cy="0"/>
          <a:chOff x="0" y="0"/>
          <a:chExt cx="0" cy="0"/>
        </a:xfrm>
      </p:grpSpPr>
      <p:sp>
        <p:nvSpPr>
          <p:cNvPr id="143" name="Google Shape;143;p22"/>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2"/>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2"/>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6" name="Shape 146"/>
        <p:cNvGrpSpPr/>
        <p:nvPr/>
      </p:nvGrpSpPr>
      <p:grpSpPr>
        <a:xfrm>
          <a:off x="0" y="0"/>
          <a:ext cx="0" cy="0"/>
          <a:chOff x="0" y="0"/>
          <a:chExt cx="0" cy="0"/>
        </a:xfrm>
      </p:grpSpPr>
      <p:sp>
        <p:nvSpPr>
          <p:cNvPr id="147" name="Google Shape;147;p23"/>
          <p:cNvSpPr txBox="1"/>
          <p:nvPr>
            <p:ph type="title"/>
          </p:nvPr>
        </p:nvSpPr>
        <p:spPr>
          <a:xfrm>
            <a:off x="508001" y="1123953"/>
            <a:ext cx="2890896" cy="9588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1500"/>
              <a:buFont typeface="Trebuchet MS"/>
              <a:buNone/>
              <a:defRPr sz="15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3"/>
          <p:cNvSpPr txBox="1"/>
          <p:nvPr>
            <p:ph idx="1" type="body"/>
          </p:nvPr>
        </p:nvSpPr>
        <p:spPr>
          <a:xfrm>
            <a:off x="3570346" y="386193"/>
            <a:ext cx="3385156" cy="4144828"/>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49" name="Google Shape;149;p23"/>
          <p:cNvSpPr txBox="1"/>
          <p:nvPr>
            <p:ph idx="2" type="body"/>
          </p:nvPr>
        </p:nvSpPr>
        <p:spPr>
          <a:xfrm>
            <a:off x="508001" y="2082802"/>
            <a:ext cx="2890896" cy="1938337"/>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840"/>
              <a:buNone/>
              <a:defRPr sz="1050"/>
            </a:lvl1pPr>
            <a:lvl2pPr indent="-228600" lvl="1" marL="914400" algn="l">
              <a:spcBef>
                <a:spcPts val="750"/>
              </a:spcBef>
              <a:spcAft>
                <a:spcPts val="0"/>
              </a:spcAft>
              <a:buSzPts val="840"/>
              <a:buNone/>
              <a:defRPr sz="1050"/>
            </a:lvl2pPr>
            <a:lvl3pPr indent="-228600" lvl="2" marL="1371600" algn="l">
              <a:spcBef>
                <a:spcPts val="750"/>
              </a:spcBef>
              <a:spcAft>
                <a:spcPts val="0"/>
              </a:spcAft>
              <a:buSzPts val="720"/>
              <a:buNone/>
              <a:defRPr sz="900"/>
            </a:lvl3pPr>
            <a:lvl4pPr indent="-228600" lvl="3" marL="1828800" algn="l">
              <a:spcBef>
                <a:spcPts val="750"/>
              </a:spcBef>
              <a:spcAft>
                <a:spcPts val="0"/>
              </a:spcAft>
              <a:buSzPts val="600"/>
              <a:buNone/>
              <a:defRPr sz="750"/>
            </a:lvl4pPr>
            <a:lvl5pPr indent="-228600" lvl="4" marL="2286000" algn="l">
              <a:spcBef>
                <a:spcPts val="750"/>
              </a:spcBef>
              <a:spcAft>
                <a:spcPts val="0"/>
              </a:spcAft>
              <a:buSzPts val="600"/>
              <a:buNone/>
              <a:defRPr sz="750"/>
            </a:lvl5pPr>
            <a:lvl6pPr indent="-228600" lvl="5" marL="2743200" algn="l">
              <a:spcBef>
                <a:spcPts val="750"/>
              </a:spcBef>
              <a:spcAft>
                <a:spcPts val="0"/>
              </a:spcAft>
              <a:buSzPts val="600"/>
              <a:buNone/>
              <a:defRPr sz="750"/>
            </a:lvl6pPr>
            <a:lvl7pPr indent="-228600" lvl="6" marL="3200400" algn="l">
              <a:spcBef>
                <a:spcPts val="750"/>
              </a:spcBef>
              <a:spcAft>
                <a:spcPts val="0"/>
              </a:spcAft>
              <a:buSzPts val="600"/>
              <a:buNone/>
              <a:defRPr sz="750"/>
            </a:lvl7pPr>
            <a:lvl8pPr indent="-228600" lvl="7" marL="3657600" algn="l">
              <a:spcBef>
                <a:spcPts val="750"/>
              </a:spcBef>
              <a:spcAft>
                <a:spcPts val="0"/>
              </a:spcAft>
              <a:buSzPts val="600"/>
              <a:buNone/>
              <a:defRPr sz="750"/>
            </a:lvl8pPr>
            <a:lvl9pPr indent="-228600" lvl="8" marL="4114800" algn="l">
              <a:spcBef>
                <a:spcPts val="750"/>
              </a:spcBef>
              <a:spcAft>
                <a:spcPts val="0"/>
              </a:spcAft>
              <a:buSzPts val="600"/>
              <a:buNone/>
              <a:defRPr sz="750"/>
            </a:lvl9pPr>
          </a:lstStyle>
          <a:p/>
        </p:txBody>
      </p:sp>
      <p:sp>
        <p:nvSpPr>
          <p:cNvPr id="150" name="Google Shape;150;p23"/>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3"/>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3"/>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3" name="Shape 153"/>
        <p:cNvGrpSpPr/>
        <p:nvPr/>
      </p:nvGrpSpPr>
      <p:grpSpPr>
        <a:xfrm>
          <a:off x="0" y="0"/>
          <a:ext cx="0" cy="0"/>
          <a:chOff x="0" y="0"/>
          <a:chExt cx="0" cy="0"/>
        </a:xfrm>
      </p:grpSpPr>
      <p:sp>
        <p:nvSpPr>
          <p:cNvPr id="154" name="Google Shape;154;p24"/>
          <p:cNvSpPr txBox="1"/>
          <p:nvPr>
            <p:ph type="title"/>
          </p:nvPr>
        </p:nvSpPr>
        <p:spPr>
          <a:xfrm>
            <a:off x="508001" y="3600450"/>
            <a:ext cx="64475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1800"/>
              <a:buFont typeface="Trebuchet MS"/>
              <a:buNone/>
              <a:defRPr b="0"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24"/>
          <p:cNvSpPr/>
          <p:nvPr>
            <p:ph idx="2" type="pic"/>
          </p:nvPr>
        </p:nvSpPr>
        <p:spPr>
          <a:xfrm>
            <a:off x="508001" y="457200"/>
            <a:ext cx="6447501" cy="2884289"/>
          </a:xfrm>
          <a:prstGeom prst="rect">
            <a:avLst/>
          </a:prstGeom>
          <a:noFill/>
          <a:ln>
            <a:noFill/>
          </a:ln>
        </p:spPr>
      </p:sp>
      <p:sp>
        <p:nvSpPr>
          <p:cNvPr id="156" name="Google Shape;156;p24"/>
          <p:cNvSpPr txBox="1"/>
          <p:nvPr>
            <p:ph idx="1" type="body"/>
          </p:nvPr>
        </p:nvSpPr>
        <p:spPr>
          <a:xfrm>
            <a:off x="508001" y="4025504"/>
            <a:ext cx="6447500" cy="505518"/>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720"/>
              <a:buNone/>
              <a:defRPr sz="900"/>
            </a:lvl1pPr>
            <a:lvl2pPr indent="-228600" lvl="1" marL="914400" algn="l">
              <a:spcBef>
                <a:spcPts val="750"/>
              </a:spcBef>
              <a:spcAft>
                <a:spcPts val="0"/>
              </a:spcAft>
              <a:buSzPts val="720"/>
              <a:buNone/>
              <a:defRPr sz="900"/>
            </a:lvl2pPr>
            <a:lvl3pPr indent="-228600" lvl="2" marL="1371600" algn="l">
              <a:spcBef>
                <a:spcPts val="750"/>
              </a:spcBef>
              <a:spcAft>
                <a:spcPts val="0"/>
              </a:spcAft>
              <a:buSzPts val="600"/>
              <a:buNone/>
              <a:defRPr sz="750"/>
            </a:lvl3pPr>
            <a:lvl4pPr indent="-228600" lvl="3" marL="1828800" algn="l">
              <a:spcBef>
                <a:spcPts val="750"/>
              </a:spcBef>
              <a:spcAft>
                <a:spcPts val="0"/>
              </a:spcAft>
              <a:buSzPts val="540"/>
              <a:buNone/>
              <a:defRPr sz="675"/>
            </a:lvl4pPr>
            <a:lvl5pPr indent="-228600" lvl="4" marL="2286000" algn="l">
              <a:spcBef>
                <a:spcPts val="750"/>
              </a:spcBef>
              <a:spcAft>
                <a:spcPts val="0"/>
              </a:spcAft>
              <a:buSzPts val="540"/>
              <a:buNone/>
              <a:defRPr sz="675"/>
            </a:lvl5pPr>
            <a:lvl6pPr indent="-228600" lvl="5" marL="2743200" algn="l">
              <a:spcBef>
                <a:spcPts val="750"/>
              </a:spcBef>
              <a:spcAft>
                <a:spcPts val="0"/>
              </a:spcAft>
              <a:buSzPts val="540"/>
              <a:buNone/>
              <a:defRPr sz="675"/>
            </a:lvl6pPr>
            <a:lvl7pPr indent="-228600" lvl="6" marL="3200400" algn="l">
              <a:spcBef>
                <a:spcPts val="750"/>
              </a:spcBef>
              <a:spcAft>
                <a:spcPts val="0"/>
              </a:spcAft>
              <a:buSzPts val="540"/>
              <a:buNone/>
              <a:defRPr sz="675"/>
            </a:lvl7pPr>
            <a:lvl8pPr indent="-228600" lvl="7" marL="3657600" algn="l">
              <a:spcBef>
                <a:spcPts val="750"/>
              </a:spcBef>
              <a:spcAft>
                <a:spcPts val="0"/>
              </a:spcAft>
              <a:buSzPts val="540"/>
              <a:buNone/>
              <a:defRPr sz="675"/>
            </a:lvl8pPr>
            <a:lvl9pPr indent="-228600" lvl="8" marL="4114800" algn="l">
              <a:spcBef>
                <a:spcPts val="750"/>
              </a:spcBef>
              <a:spcAft>
                <a:spcPts val="0"/>
              </a:spcAft>
              <a:buSzPts val="540"/>
              <a:buNone/>
              <a:defRPr sz="675"/>
            </a:lvl9pPr>
          </a:lstStyle>
          <a:p/>
        </p:txBody>
      </p:sp>
      <p:sp>
        <p:nvSpPr>
          <p:cNvPr id="157" name="Google Shape;157;p24"/>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4"/>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24"/>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60" name="Shape 160"/>
        <p:cNvGrpSpPr/>
        <p:nvPr/>
      </p:nvGrpSpPr>
      <p:grpSpPr>
        <a:xfrm>
          <a:off x="0" y="0"/>
          <a:ext cx="0" cy="0"/>
          <a:chOff x="0" y="0"/>
          <a:chExt cx="0" cy="0"/>
        </a:xfrm>
      </p:grpSpPr>
      <p:sp>
        <p:nvSpPr>
          <p:cNvPr id="161" name="Google Shape;161;p25"/>
          <p:cNvSpPr txBox="1"/>
          <p:nvPr>
            <p:ph type="title"/>
          </p:nvPr>
        </p:nvSpPr>
        <p:spPr>
          <a:xfrm>
            <a:off x="508001" y="457200"/>
            <a:ext cx="6447501" cy="25527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25"/>
          <p:cNvSpPr txBox="1"/>
          <p:nvPr>
            <p:ph idx="1" type="body"/>
          </p:nvPr>
        </p:nvSpPr>
        <p:spPr>
          <a:xfrm>
            <a:off x="508001" y="3352800"/>
            <a:ext cx="6447501" cy="1178222"/>
          </a:xfrm>
          <a:prstGeom prst="rect">
            <a:avLst/>
          </a:prstGeom>
          <a:noFill/>
          <a:ln>
            <a:noFill/>
          </a:ln>
        </p:spPr>
        <p:txBody>
          <a:bodyPr anchorCtr="0" anchor="ctr" bIns="45700" lIns="91425" spcFirstLastPara="1" rIns="91425" wrap="square" tIns="45700">
            <a:normAutofit/>
          </a:bodyPr>
          <a:lstStyle>
            <a:lvl1pPr indent="-228600" lvl="0" marL="457200" algn="l">
              <a:spcBef>
                <a:spcPts val="750"/>
              </a:spcBef>
              <a:spcAft>
                <a:spcPts val="0"/>
              </a:spcAft>
              <a:buSzPts val="1080"/>
              <a:buNone/>
              <a:defRPr sz="1350">
                <a:solidFill>
                  <a:srgbClr val="3F3F3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63" name="Google Shape;163;p25"/>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25"/>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25"/>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66" name="Shape 166"/>
        <p:cNvGrpSpPr/>
        <p:nvPr/>
      </p:nvGrpSpPr>
      <p:grpSpPr>
        <a:xfrm>
          <a:off x="0" y="0"/>
          <a:ext cx="0" cy="0"/>
          <a:chOff x="0" y="0"/>
          <a:chExt cx="0" cy="0"/>
        </a:xfrm>
      </p:grpSpPr>
      <p:sp>
        <p:nvSpPr>
          <p:cNvPr id="167" name="Google Shape;167;p26"/>
          <p:cNvSpPr txBox="1"/>
          <p:nvPr>
            <p:ph type="title"/>
          </p:nvPr>
        </p:nvSpPr>
        <p:spPr>
          <a:xfrm>
            <a:off x="698500" y="457200"/>
            <a:ext cx="6070601" cy="2266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26"/>
          <p:cNvSpPr txBox="1"/>
          <p:nvPr>
            <p:ph idx="1" type="body"/>
          </p:nvPr>
        </p:nvSpPr>
        <p:spPr>
          <a:xfrm>
            <a:off x="1024604" y="2724150"/>
            <a:ext cx="5418393" cy="285750"/>
          </a:xfrm>
          <a:prstGeom prst="rect">
            <a:avLst/>
          </a:prstGeom>
          <a:noFill/>
          <a:ln>
            <a:noFill/>
          </a:ln>
        </p:spPr>
        <p:txBody>
          <a:bodyPr anchorCtr="0" anchor="ctr" bIns="45700" lIns="91425" spcFirstLastPara="1" rIns="91425" wrap="square" tIns="45700">
            <a:noAutofit/>
          </a:bodyPr>
          <a:lstStyle>
            <a:lvl1pPr indent="-228600" lvl="0" marL="457200" algn="l">
              <a:spcBef>
                <a:spcPts val="750"/>
              </a:spcBef>
              <a:spcAft>
                <a:spcPts val="0"/>
              </a:spcAft>
              <a:buSzPts val="960"/>
              <a:buFont typeface="Trebuchet MS"/>
              <a:buNone/>
              <a:defRPr sz="1200">
                <a:solidFill>
                  <a:srgbClr val="7F7F7F"/>
                </a:solidFill>
              </a:defRPr>
            </a:lvl1pPr>
            <a:lvl2pPr indent="-228600" lvl="1" marL="914400" algn="l">
              <a:spcBef>
                <a:spcPts val="750"/>
              </a:spcBef>
              <a:spcAft>
                <a:spcPts val="0"/>
              </a:spcAft>
              <a:buSzPts val="960"/>
              <a:buFont typeface="Trebuchet MS"/>
              <a:buNone/>
              <a:defRPr/>
            </a:lvl2pPr>
            <a:lvl3pPr indent="-228600" lvl="2" marL="1371600" algn="l">
              <a:spcBef>
                <a:spcPts val="750"/>
              </a:spcBef>
              <a:spcAft>
                <a:spcPts val="0"/>
              </a:spcAft>
              <a:buSzPts val="840"/>
              <a:buFont typeface="Trebuchet MS"/>
              <a:buNone/>
              <a:defRPr/>
            </a:lvl3pPr>
            <a:lvl4pPr indent="-228600" lvl="3" marL="1828800" algn="l">
              <a:spcBef>
                <a:spcPts val="750"/>
              </a:spcBef>
              <a:spcAft>
                <a:spcPts val="0"/>
              </a:spcAft>
              <a:buSzPts val="720"/>
              <a:buFont typeface="Trebuchet MS"/>
              <a:buNone/>
              <a:defRPr/>
            </a:lvl4pPr>
            <a:lvl5pPr indent="-228600" lvl="4" marL="2286000" algn="l">
              <a:spcBef>
                <a:spcPts val="750"/>
              </a:spcBef>
              <a:spcAft>
                <a:spcPts val="0"/>
              </a:spcAft>
              <a:buSzPts val="720"/>
              <a:buFont typeface="Trebuchet MS"/>
              <a:buNone/>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69" name="Google Shape;169;p26"/>
          <p:cNvSpPr txBox="1"/>
          <p:nvPr>
            <p:ph idx="2" type="body"/>
          </p:nvPr>
        </p:nvSpPr>
        <p:spPr>
          <a:xfrm>
            <a:off x="508001" y="3352800"/>
            <a:ext cx="6447501" cy="1178222"/>
          </a:xfrm>
          <a:prstGeom prst="rect">
            <a:avLst/>
          </a:prstGeom>
          <a:noFill/>
          <a:ln>
            <a:noFill/>
          </a:ln>
        </p:spPr>
        <p:txBody>
          <a:bodyPr anchorCtr="0" anchor="ctr" bIns="45700" lIns="91425" spcFirstLastPara="1" rIns="91425" wrap="square" tIns="45700">
            <a:normAutofit/>
          </a:bodyPr>
          <a:lstStyle>
            <a:lvl1pPr indent="-228600" lvl="0" marL="457200" algn="l">
              <a:spcBef>
                <a:spcPts val="750"/>
              </a:spcBef>
              <a:spcAft>
                <a:spcPts val="0"/>
              </a:spcAft>
              <a:buSzPts val="1080"/>
              <a:buNone/>
              <a:defRPr sz="1350">
                <a:solidFill>
                  <a:srgbClr val="3F3F3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70" name="Google Shape;170;p26"/>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26"/>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26"/>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
              <a:t>‹#›</a:t>
            </a:fld>
            <a:endParaRPr/>
          </a:p>
        </p:txBody>
      </p:sp>
      <p:sp>
        <p:nvSpPr>
          <p:cNvPr id="173" name="Google Shape;173;p26"/>
          <p:cNvSpPr txBox="1"/>
          <p:nvPr/>
        </p:nvSpPr>
        <p:spPr>
          <a:xfrm>
            <a:off x="406403" y="592784"/>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rgbClr val="BFE471"/>
                </a:solidFill>
                <a:latin typeface="Arial"/>
                <a:ea typeface="Arial"/>
                <a:cs typeface="Arial"/>
                <a:sym typeface="Arial"/>
              </a:rPr>
              <a:t>“</a:t>
            </a:r>
            <a:endParaRPr/>
          </a:p>
        </p:txBody>
      </p:sp>
      <p:sp>
        <p:nvSpPr>
          <p:cNvPr id="174" name="Google Shape;174;p26"/>
          <p:cNvSpPr txBox="1"/>
          <p:nvPr/>
        </p:nvSpPr>
        <p:spPr>
          <a:xfrm>
            <a:off x="6669758" y="2164917"/>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rgbClr val="BFE471"/>
                </a:solidFill>
                <a:latin typeface="Arial"/>
                <a:ea typeface="Arial"/>
                <a:cs typeface="Arial"/>
                <a:sym typeface="Arial"/>
              </a:rPr>
              <a:t>”</a:t>
            </a:r>
            <a:endParaRPr b="0" i="0" sz="105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75" name="Shape 175"/>
        <p:cNvGrpSpPr/>
        <p:nvPr/>
      </p:nvGrpSpPr>
      <p:grpSpPr>
        <a:xfrm>
          <a:off x="0" y="0"/>
          <a:ext cx="0" cy="0"/>
          <a:chOff x="0" y="0"/>
          <a:chExt cx="0" cy="0"/>
        </a:xfrm>
      </p:grpSpPr>
      <p:sp>
        <p:nvSpPr>
          <p:cNvPr id="176" name="Google Shape;176;p27"/>
          <p:cNvSpPr txBox="1"/>
          <p:nvPr>
            <p:ph type="title"/>
          </p:nvPr>
        </p:nvSpPr>
        <p:spPr>
          <a:xfrm>
            <a:off x="508001" y="1448991"/>
            <a:ext cx="6447501" cy="194659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27"/>
          <p:cNvSpPr txBox="1"/>
          <p:nvPr>
            <p:ph idx="1" type="body"/>
          </p:nvPr>
        </p:nvSpPr>
        <p:spPr>
          <a:xfrm>
            <a:off x="508001" y="3395586"/>
            <a:ext cx="6447501" cy="1135436"/>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080"/>
              <a:buNone/>
              <a:defRPr sz="1350">
                <a:solidFill>
                  <a:srgbClr val="3F3F3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78" name="Google Shape;178;p27"/>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27"/>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27"/>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81" name="Shape 181"/>
        <p:cNvGrpSpPr/>
        <p:nvPr/>
      </p:nvGrpSpPr>
      <p:grpSpPr>
        <a:xfrm>
          <a:off x="0" y="0"/>
          <a:ext cx="0" cy="0"/>
          <a:chOff x="0" y="0"/>
          <a:chExt cx="0" cy="0"/>
        </a:xfrm>
      </p:grpSpPr>
      <p:sp>
        <p:nvSpPr>
          <p:cNvPr id="182" name="Google Shape;182;p28"/>
          <p:cNvSpPr txBox="1"/>
          <p:nvPr>
            <p:ph type="title"/>
          </p:nvPr>
        </p:nvSpPr>
        <p:spPr>
          <a:xfrm>
            <a:off x="698500" y="457200"/>
            <a:ext cx="6070601" cy="2266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28"/>
          <p:cNvSpPr txBox="1"/>
          <p:nvPr>
            <p:ph idx="1" type="body"/>
          </p:nvPr>
        </p:nvSpPr>
        <p:spPr>
          <a:xfrm>
            <a:off x="507999" y="3009900"/>
            <a:ext cx="6447502" cy="385686"/>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Font typeface="Trebuchet MS"/>
              <a:buNone/>
              <a:defRPr sz="1800">
                <a:solidFill>
                  <a:srgbClr val="3F3F3F"/>
                </a:solidFill>
              </a:defRPr>
            </a:lvl1pPr>
            <a:lvl2pPr indent="-228600" lvl="1" marL="914400" algn="l">
              <a:spcBef>
                <a:spcPts val="750"/>
              </a:spcBef>
              <a:spcAft>
                <a:spcPts val="0"/>
              </a:spcAft>
              <a:buSzPts val="960"/>
              <a:buFont typeface="Trebuchet MS"/>
              <a:buNone/>
              <a:defRPr/>
            </a:lvl2pPr>
            <a:lvl3pPr indent="-228600" lvl="2" marL="1371600" algn="l">
              <a:spcBef>
                <a:spcPts val="750"/>
              </a:spcBef>
              <a:spcAft>
                <a:spcPts val="0"/>
              </a:spcAft>
              <a:buSzPts val="840"/>
              <a:buFont typeface="Trebuchet MS"/>
              <a:buNone/>
              <a:defRPr/>
            </a:lvl3pPr>
            <a:lvl4pPr indent="-228600" lvl="3" marL="1828800" algn="l">
              <a:spcBef>
                <a:spcPts val="750"/>
              </a:spcBef>
              <a:spcAft>
                <a:spcPts val="0"/>
              </a:spcAft>
              <a:buSzPts val="720"/>
              <a:buFont typeface="Trebuchet MS"/>
              <a:buNone/>
              <a:defRPr/>
            </a:lvl4pPr>
            <a:lvl5pPr indent="-228600" lvl="4" marL="2286000" algn="l">
              <a:spcBef>
                <a:spcPts val="750"/>
              </a:spcBef>
              <a:spcAft>
                <a:spcPts val="0"/>
              </a:spcAft>
              <a:buSzPts val="720"/>
              <a:buFont typeface="Trebuchet MS"/>
              <a:buNone/>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84" name="Google Shape;184;p28"/>
          <p:cNvSpPr txBox="1"/>
          <p:nvPr>
            <p:ph idx="2" type="body"/>
          </p:nvPr>
        </p:nvSpPr>
        <p:spPr>
          <a:xfrm>
            <a:off x="508001" y="3395586"/>
            <a:ext cx="6447501" cy="1135436"/>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080"/>
              <a:buNone/>
              <a:defRPr sz="1350">
                <a:solidFill>
                  <a:srgbClr val="7F7F7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85" name="Google Shape;185;p28"/>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28"/>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28"/>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
              <a:t>‹#›</a:t>
            </a:fld>
            <a:endParaRPr/>
          </a:p>
        </p:txBody>
      </p:sp>
      <p:sp>
        <p:nvSpPr>
          <p:cNvPr id="188" name="Google Shape;188;p28"/>
          <p:cNvSpPr txBox="1"/>
          <p:nvPr/>
        </p:nvSpPr>
        <p:spPr>
          <a:xfrm>
            <a:off x="406403" y="592784"/>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rgbClr val="BFE471"/>
                </a:solidFill>
                <a:latin typeface="Arial"/>
                <a:ea typeface="Arial"/>
                <a:cs typeface="Arial"/>
                <a:sym typeface="Arial"/>
              </a:rPr>
              <a:t>“</a:t>
            </a:r>
            <a:endParaRPr/>
          </a:p>
        </p:txBody>
      </p:sp>
      <p:sp>
        <p:nvSpPr>
          <p:cNvPr id="189" name="Google Shape;189;p28"/>
          <p:cNvSpPr txBox="1"/>
          <p:nvPr/>
        </p:nvSpPr>
        <p:spPr>
          <a:xfrm>
            <a:off x="6669758" y="2164917"/>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rgbClr val="BFE471"/>
                </a:solidFill>
                <a:latin typeface="Arial"/>
                <a:ea typeface="Arial"/>
                <a:cs typeface="Arial"/>
                <a:sym typeface="Arial"/>
              </a:rPr>
              <a:t>”</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90" name="Shape 190"/>
        <p:cNvGrpSpPr/>
        <p:nvPr/>
      </p:nvGrpSpPr>
      <p:grpSpPr>
        <a:xfrm>
          <a:off x="0" y="0"/>
          <a:ext cx="0" cy="0"/>
          <a:chOff x="0" y="0"/>
          <a:chExt cx="0" cy="0"/>
        </a:xfrm>
      </p:grpSpPr>
      <p:sp>
        <p:nvSpPr>
          <p:cNvPr id="191" name="Google Shape;191;p29"/>
          <p:cNvSpPr txBox="1"/>
          <p:nvPr>
            <p:ph type="title"/>
          </p:nvPr>
        </p:nvSpPr>
        <p:spPr>
          <a:xfrm>
            <a:off x="514350" y="457200"/>
            <a:ext cx="6441152" cy="2266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29"/>
          <p:cNvSpPr txBox="1"/>
          <p:nvPr>
            <p:ph idx="1" type="body"/>
          </p:nvPr>
        </p:nvSpPr>
        <p:spPr>
          <a:xfrm>
            <a:off x="507999" y="3009900"/>
            <a:ext cx="6447502" cy="385686"/>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Font typeface="Trebuchet MS"/>
              <a:buNone/>
              <a:defRPr sz="1800">
                <a:solidFill>
                  <a:schemeClr val="accent1"/>
                </a:solidFill>
              </a:defRPr>
            </a:lvl1pPr>
            <a:lvl2pPr indent="-228600" lvl="1" marL="914400" algn="l">
              <a:spcBef>
                <a:spcPts val="750"/>
              </a:spcBef>
              <a:spcAft>
                <a:spcPts val="0"/>
              </a:spcAft>
              <a:buSzPts val="960"/>
              <a:buFont typeface="Trebuchet MS"/>
              <a:buNone/>
              <a:defRPr/>
            </a:lvl2pPr>
            <a:lvl3pPr indent="-228600" lvl="2" marL="1371600" algn="l">
              <a:spcBef>
                <a:spcPts val="750"/>
              </a:spcBef>
              <a:spcAft>
                <a:spcPts val="0"/>
              </a:spcAft>
              <a:buSzPts val="840"/>
              <a:buFont typeface="Trebuchet MS"/>
              <a:buNone/>
              <a:defRPr/>
            </a:lvl3pPr>
            <a:lvl4pPr indent="-228600" lvl="3" marL="1828800" algn="l">
              <a:spcBef>
                <a:spcPts val="750"/>
              </a:spcBef>
              <a:spcAft>
                <a:spcPts val="0"/>
              </a:spcAft>
              <a:buSzPts val="720"/>
              <a:buFont typeface="Trebuchet MS"/>
              <a:buNone/>
              <a:defRPr/>
            </a:lvl4pPr>
            <a:lvl5pPr indent="-228600" lvl="4" marL="2286000" algn="l">
              <a:spcBef>
                <a:spcPts val="750"/>
              </a:spcBef>
              <a:spcAft>
                <a:spcPts val="0"/>
              </a:spcAft>
              <a:buSzPts val="720"/>
              <a:buFont typeface="Trebuchet MS"/>
              <a:buNone/>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93" name="Google Shape;193;p29"/>
          <p:cNvSpPr txBox="1"/>
          <p:nvPr>
            <p:ph idx="2" type="body"/>
          </p:nvPr>
        </p:nvSpPr>
        <p:spPr>
          <a:xfrm>
            <a:off x="508001" y="3395586"/>
            <a:ext cx="6447501" cy="1135436"/>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080"/>
              <a:buNone/>
              <a:defRPr sz="1350">
                <a:solidFill>
                  <a:srgbClr val="7F7F7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94" name="Google Shape;194;p29"/>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29"/>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29"/>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7" name="Shape 197"/>
        <p:cNvGrpSpPr/>
        <p:nvPr/>
      </p:nvGrpSpPr>
      <p:grpSpPr>
        <a:xfrm>
          <a:off x="0" y="0"/>
          <a:ext cx="0" cy="0"/>
          <a:chOff x="0" y="0"/>
          <a:chExt cx="0" cy="0"/>
        </a:xfrm>
      </p:grpSpPr>
      <p:sp>
        <p:nvSpPr>
          <p:cNvPr id="198" name="Google Shape;198;p30"/>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30"/>
          <p:cNvSpPr txBox="1"/>
          <p:nvPr>
            <p:ph idx="1" type="body"/>
          </p:nvPr>
        </p:nvSpPr>
        <p:spPr>
          <a:xfrm rot="5400000">
            <a:off x="2276462" y="-148019"/>
            <a:ext cx="2910580" cy="6447501"/>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200" name="Google Shape;200;p30"/>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30"/>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30"/>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3" name="Shape 203"/>
        <p:cNvGrpSpPr/>
        <p:nvPr/>
      </p:nvGrpSpPr>
      <p:grpSpPr>
        <a:xfrm>
          <a:off x="0" y="0"/>
          <a:ext cx="0" cy="0"/>
          <a:chOff x="0" y="0"/>
          <a:chExt cx="0" cy="0"/>
        </a:xfrm>
      </p:grpSpPr>
      <p:sp>
        <p:nvSpPr>
          <p:cNvPr id="204" name="Google Shape;204;p31"/>
          <p:cNvSpPr txBox="1"/>
          <p:nvPr>
            <p:ph type="title"/>
          </p:nvPr>
        </p:nvSpPr>
        <p:spPr>
          <a:xfrm rot="5400000">
            <a:off x="4495739" y="1937216"/>
            <a:ext cx="3938588" cy="97855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31"/>
          <p:cNvSpPr txBox="1"/>
          <p:nvPr>
            <p:ph idx="1" type="body"/>
          </p:nvPr>
        </p:nvSpPr>
        <p:spPr>
          <a:xfrm rot="5400000">
            <a:off x="1186264" y="-221062"/>
            <a:ext cx="3938588" cy="5295113"/>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206" name="Google Shape;206;p31"/>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31"/>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31"/>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theme" Target="../theme/theme1.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 name="Shape 68"/>
        <p:cNvGrpSpPr/>
        <p:nvPr/>
      </p:nvGrpSpPr>
      <p:grpSpPr>
        <a:xfrm>
          <a:off x="0" y="0"/>
          <a:ext cx="0" cy="0"/>
          <a:chOff x="0" y="0"/>
          <a:chExt cx="0" cy="0"/>
        </a:xfrm>
      </p:grpSpPr>
      <p:grpSp>
        <p:nvGrpSpPr>
          <p:cNvPr id="69" name="Google Shape;69;p13"/>
          <p:cNvGrpSpPr/>
          <p:nvPr/>
        </p:nvGrpSpPr>
        <p:grpSpPr>
          <a:xfrm>
            <a:off x="0" y="-6350"/>
            <a:ext cx="9144000" cy="5149850"/>
            <a:chOff x="0" y="-8467"/>
            <a:chExt cx="12192000" cy="6866467"/>
          </a:xfrm>
        </p:grpSpPr>
        <p:cxnSp>
          <p:nvCxnSpPr>
            <p:cNvPr id="70" name="Google Shape;70;p13"/>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71" name="Google Shape;71;p13"/>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72" name="Google Shape;72;p1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73" name="Google Shape;73;p1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74" name="Google Shape;74;p13"/>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76" name="Google Shape;76;p1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77" name="Google Shape;77;p1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78" name="Google Shape;78;p13"/>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3"/>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81" name="Google Shape;81;p13"/>
          <p:cNvSpPr txBox="1"/>
          <p:nvPr>
            <p:ph idx="1" type="body"/>
          </p:nvPr>
        </p:nvSpPr>
        <p:spPr>
          <a:xfrm>
            <a:off x="508001" y="1620442"/>
            <a:ext cx="6447501" cy="2910580"/>
          </a:xfrm>
          <a:prstGeom prst="rect">
            <a:avLst/>
          </a:prstGeom>
          <a:noFill/>
          <a:ln>
            <a:noFill/>
          </a:ln>
        </p:spPr>
        <p:txBody>
          <a:bodyPr anchorCtr="0" anchor="t" bIns="45700" lIns="91425" spcFirstLastPara="1" rIns="91425" wrap="square" tIns="45700">
            <a:normAutofit/>
          </a:bodyPr>
          <a:lstStyle>
            <a:lvl1pPr indent="-297180" lvl="0" marL="457200" marR="0" rtl="0" algn="l">
              <a:spcBef>
                <a:spcPts val="750"/>
              </a:spcBef>
              <a:spcAft>
                <a:spcPts val="0"/>
              </a:spcAft>
              <a:buClr>
                <a:schemeClr val="accent1"/>
              </a:buClr>
              <a:buSzPts val="1080"/>
              <a:buFont typeface="Noto Sans Symbols"/>
              <a:buChar char="►"/>
              <a:defRPr b="0" i="0" sz="1350" u="none" cap="none" strike="noStrike">
                <a:solidFill>
                  <a:srgbClr val="3F3F3F"/>
                </a:solidFill>
                <a:latin typeface="Trebuchet MS"/>
                <a:ea typeface="Trebuchet MS"/>
                <a:cs typeface="Trebuchet MS"/>
                <a:sym typeface="Trebuchet MS"/>
              </a:defRPr>
            </a:lvl1pPr>
            <a:lvl2pPr indent="-289560" lvl="1" marL="914400" marR="0" rtl="0" algn="l">
              <a:spcBef>
                <a:spcPts val="75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2pPr>
            <a:lvl3pPr indent="-281939" lvl="2" marL="1371600" marR="0" rtl="0" algn="l">
              <a:spcBef>
                <a:spcPts val="750"/>
              </a:spcBef>
              <a:spcAft>
                <a:spcPts val="0"/>
              </a:spcAft>
              <a:buClr>
                <a:schemeClr val="accent1"/>
              </a:buClr>
              <a:buSzPts val="840"/>
              <a:buFont typeface="Noto Sans Symbols"/>
              <a:buChar char="►"/>
              <a:defRPr b="0" i="0" sz="1050" u="none" cap="none" strike="noStrike">
                <a:solidFill>
                  <a:srgbClr val="3F3F3F"/>
                </a:solidFill>
                <a:latin typeface="Trebuchet MS"/>
                <a:ea typeface="Trebuchet MS"/>
                <a:cs typeface="Trebuchet MS"/>
                <a:sym typeface="Trebuchet MS"/>
              </a:defRPr>
            </a:lvl3pPr>
            <a:lvl4pPr indent="-274319" lvl="3" marL="1828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4pPr>
            <a:lvl5pPr indent="-274320" lvl="4" marL="22860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5pPr>
            <a:lvl6pPr indent="-274320" lvl="5" marL="27432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6pPr>
            <a:lvl7pPr indent="-274320" lvl="6" marL="32004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7pPr>
            <a:lvl8pPr indent="-274320" lvl="7" marL="36576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8pPr>
            <a:lvl9pPr indent="-274320" lvl="8" marL="4114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82" name="Google Shape;82;p13"/>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675"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83" name="Google Shape;83;p13"/>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675"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84" name="Google Shape;84;p13"/>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1pPr>
            <a:lvl2pPr indent="0" lvl="1"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2pPr>
            <a:lvl3pPr indent="0" lvl="2"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3pPr>
            <a:lvl4pPr indent="0" lvl="3"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4pPr>
            <a:lvl5pPr indent="0" lvl="4"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5pPr>
            <a:lvl6pPr indent="0" lvl="5"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6pPr>
            <a:lvl7pPr indent="0" lvl="6"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7pPr>
            <a:lvl8pPr indent="0" lvl="7"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8pPr>
            <a:lvl9pPr indent="0" lvl="8"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ctrTitle"/>
          </p:nvPr>
        </p:nvSpPr>
        <p:spPr>
          <a:xfrm>
            <a:off x="1130300" y="1498600"/>
            <a:ext cx="5825100" cy="123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accent1"/>
              </a:buClr>
              <a:buSzPts val="4000"/>
              <a:buFont typeface="Trebuchet MS"/>
              <a:buNone/>
            </a:pPr>
            <a:r>
              <a:rPr lang="en"/>
              <a:t>Property Finder</a:t>
            </a:r>
            <a:endParaRPr/>
          </a:p>
        </p:txBody>
      </p:sp>
      <p:sp>
        <p:nvSpPr>
          <p:cNvPr id="214" name="Google Shape;214;p32"/>
          <p:cNvSpPr txBox="1"/>
          <p:nvPr>
            <p:ph idx="1" type="subTitle"/>
          </p:nvPr>
        </p:nvSpPr>
        <p:spPr>
          <a:xfrm>
            <a:off x="1130300" y="2809525"/>
            <a:ext cx="5825100" cy="8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1040"/>
              <a:buNone/>
            </a:pPr>
            <a:r>
              <a:rPr lang="en">
                <a:highlight>
                  <a:srgbClr val="FFFF00"/>
                </a:highlight>
              </a:rPr>
              <a:t>Daniel, Mark, Lucis</a:t>
            </a:r>
            <a:endParaRPr>
              <a:highlight>
                <a:srgbClr val="FFFF00"/>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p41"/>
          <p:cNvPicPr preferRelativeResize="0"/>
          <p:nvPr/>
        </p:nvPicPr>
        <p:blipFill>
          <a:blip r:embed="rId3">
            <a:alphaModFix/>
          </a:blip>
          <a:stretch>
            <a:fillRect/>
          </a:stretch>
        </p:blipFill>
        <p:spPr>
          <a:xfrm>
            <a:off x="392925" y="231825"/>
            <a:ext cx="3957200" cy="43196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2800"/>
              <a:buFont typeface="Trebuchet MS"/>
              <a:buNone/>
            </a:pPr>
            <a:r>
              <a:rPr lang="en"/>
              <a:t>Streamlit</a:t>
            </a:r>
            <a:endParaRPr/>
          </a:p>
        </p:txBody>
      </p:sp>
      <p:sp>
        <p:nvSpPr>
          <p:cNvPr id="362" name="Google Shape;362;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Technologies and methods Utilised:</a:t>
            </a:r>
            <a:endParaRPr/>
          </a:p>
          <a:p>
            <a:pPr indent="-317500" lvl="1" marL="914400" rtl="0" algn="l">
              <a:spcBef>
                <a:spcPts val="0"/>
              </a:spcBef>
              <a:spcAft>
                <a:spcPts val="0"/>
              </a:spcAft>
              <a:buSzPts val="1400"/>
              <a:buChar char="○"/>
            </a:pPr>
            <a:r>
              <a:rPr lang="en"/>
              <a:t>Additional Streamlit modules</a:t>
            </a:r>
            <a:endParaRPr/>
          </a:p>
          <a:p>
            <a:pPr indent="-317500" lvl="1" marL="914400" rtl="0" algn="l">
              <a:spcBef>
                <a:spcPts val="0"/>
              </a:spcBef>
              <a:spcAft>
                <a:spcPts val="0"/>
              </a:spcAft>
              <a:buSzPts val="1400"/>
              <a:buChar char="○"/>
            </a:pPr>
            <a:r>
              <a:rPr lang="en"/>
              <a:t>Ganache</a:t>
            </a:r>
            <a:endParaRPr/>
          </a:p>
          <a:p>
            <a:pPr indent="-317500" lvl="1" marL="914400" rtl="0" algn="l">
              <a:spcBef>
                <a:spcPts val="0"/>
              </a:spcBef>
              <a:spcAft>
                <a:spcPts val="0"/>
              </a:spcAft>
              <a:buSzPts val="1400"/>
              <a:buChar char="○"/>
            </a:pPr>
            <a:r>
              <a:rPr lang="en"/>
              <a:t>ABI connecting code</a:t>
            </a:r>
            <a:endParaRPr/>
          </a:p>
          <a:p>
            <a:pPr indent="-317500" lvl="1" marL="914400" rtl="0" algn="l">
              <a:spcBef>
                <a:spcPts val="0"/>
              </a:spcBef>
              <a:spcAft>
                <a:spcPts val="0"/>
              </a:spcAft>
              <a:buSzPts val="1400"/>
              <a:buChar char="○"/>
            </a:pPr>
            <a:r>
              <a:rPr lang="en"/>
              <a:t>testing/troubleshooting</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
              <a:t>Successes:</a:t>
            </a:r>
            <a:endParaRPr/>
          </a:p>
          <a:p>
            <a:pPr indent="-317500" lvl="1" marL="914400" rtl="0" algn="l">
              <a:spcBef>
                <a:spcPts val="0"/>
              </a:spcBef>
              <a:spcAft>
                <a:spcPts val="0"/>
              </a:spcAft>
              <a:buSzPts val="1400"/>
              <a:buChar char="○"/>
            </a:pPr>
            <a:r>
              <a:rPr lang="en"/>
              <a:t>Completed Initial working prototype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914400" rtl="0" algn="l">
              <a:spcBef>
                <a:spcPts val="0"/>
              </a:spcBef>
              <a:spcAft>
                <a:spcPts val="0"/>
              </a:spcAft>
              <a:buNone/>
            </a:pPr>
            <a:r>
              <a:t/>
            </a:r>
            <a:endParaRPr/>
          </a:p>
          <a:p>
            <a:pPr indent="0" lvl="0" marL="0" rtl="0" algn="l">
              <a:spcBef>
                <a:spcPts val="0"/>
              </a:spcBef>
              <a:spcAft>
                <a:spcPts val="0"/>
              </a:spcAft>
              <a:buNone/>
            </a:pPr>
            <a:r>
              <a:t/>
            </a:r>
            <a:endParaRPr/>
          </a:p>
        </p:txBody>
      </p:sp>
      <p:pic>
        <p:nvPicPr>
          <p:cNvPr id="363" name="Google Shape;363;p42"/>
          <p:cNvPicPr preferRelativeResize="0"/>
          <p:nvPr/>
        </p:nvPicPr>
        <p:blipFill>
          <a:blip r:embed="rId3">
            <a:alphaModFix/>
          </a:blip>
          <a:stretch>
            <a:fillRect/>
          </a:stretch>
        </p:blipFill>
        <p:spPr>
          <a:xfrm>
            <a:off x="800100" y="3325875"/>
            <a:ext cx="5612701" cy="1243000"/>
          </a:xfrm>
          <a:prstGeom prst="rect">
            <a:avLst/>
          </a:prstGeom>
          <a:noFill/>
          <a:ln>
            <a:noFill/>
          </a:ln>
        </p:spPr>
      </p:pic>
      <p:pic>
        <p:nvPicPr>
          <p:cNvPr id="364" name="Google Shape;364;p42"/>
          <p:cNvPicPr preferRelativeResize="0"/>
          <p:nvPr/>
        </p:nvPicPr>
        <p:blipFill>
          <a:blip r:embed="rId4">
            <a:alphaModFix/>
          </a:blip>
          <a:stretch>
            <a:fillRect/>
          </a:stretch>
        </p:blipFill>
        <p:spPr>
          <a:xfrm>
            <a:off x="4228650" y="1152481"/>
            <a:ext cx="3147976" cy="16397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3"/>
          <p:cNvSpPr txBox="1"/>
          <p:nvPr>
            <p:ph type="title"/>
          </p:nvPr>
        </p:nvSpPr>
        <p:spPr>
          <a:xfrm>
            <a:off x="-574125" y="1998450"/>
            <a:ext cx="8520600" cy="84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accent1"/>
              </a:buClr>
              <a:buSzPts val="3600"/>
              <a:buFont typeface="Trebuchet MS"/>
              <a:buNone/>
            </a:pPr>
            <a:r>
              <a:rPr lang="en"/>
              <a:t>Demo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2800"/>
              <a:buFont typeface="Trebuchet MS"/>
              <a:buNone/>
            </a:pPr>
            <a:r>
              <a:rPr lang="en"/>
              <a:t>Challenges</a:t>
            </a:r>
            <a:endParaRPr/>
          </a:p>
        </p:txBody>
      </p:sp>
      <p:sp>
        <p:nvSpPr>
          <p:cNvPr id="375" name="Google Shape;375;p44"/>
          <p:cNvSpPr txBox="1"/>
          <p:nvPr>
            <p:ph idx="1" type="body"/>
          </p:nvPr>
        </p:nvSpPr>
        <p:spPr>
          <a:xfrm>
            <a:off x="311700" y="1152475"/>
            <a:ext cx="8520600" cy="158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Streamlit date time slider wouldn’t work</a:t>
            </a:r>
            <a:endParaRPr/>
          </a:p>
          <a:p>
            <a:pPr indent="-342900" lvl="0" marL="457200" rtl="0" algn="l">
              <a:spcBef>
                <a:spcPts val="0"/>
              </a:spcBef>
              <a:spcAft>
                <a:spcPts val="0"/>
              </a:spcAft>
              <a:buSzPts val="1800"/>
              <a:buChar char="●"/>
            </a:pPr>
            <a:r>
              <a:rPr lang="en"/>
              <a:t>Could only add one date through </a:t>
            </a:r>
            <a:r>
              <a:rPr lang="en"/>
              <a:t>calendar</a:t>
            </a:r>
            <a:r>
              <a:rPr lang="en"/>
              <a:t>.</a:t>
            </a:r>
            <a:endParaRPr/>
          </a:p>
          <a:p>
            <a:pPr indent="-342900" lvl="0" marL="457200" rtl="0" algn="l">
              <a:spcBef>
                <a:spcPts val="0"/>
              </a:spcBef>
              <a:spcAft>
                <a:spcPts val="0"/>
              </a:spcAft>
              <a:buSzPts val="1800"/>
              <a:buChar char="●"/>
            </a:pPr>
            <a:r>
              <a:rPr lang="en"/>
              <a:t>Only alternative was to simply add days through </a:t>
            </a:r>
            <a:br>
              <a:rPr lang="en"/>
            </a:br>
            <a:r>
              <a:rPr lang="en"/>
              <a:t>counter</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76" name="Google Shape;376;p44"/>
          <p:cNvPicPr preferRelativeResize="0"/>
          <p:nvPr/>
        </p:nvPicPr>
        <p:blipFill>
          <a:blip r:embed="rId3">
            <a:alphaModFix/>
          </a:blip>
          <a:stretch>
            <a:fillRect/>
          </a:stretch>
        </p:blipFill>
        <p:spPr>
          <a:xfrm>
            <a:off x="5183122" y="739000"/>
            <a:ext cx="2309750" cy="2757050"/>
          </a:xfrm>
          <a:prstGeom prst="rect">
            <a:avLst/>
          </a:prstGeom>
          <a:noFill/>
          <a:ln>
            <a:noFill/>
          </a:ln>
        </p:spPr>
      </p:pic>
      <p:sp>
        <p:nvSpPr>
          <p:cNvPr id="377" name="Google Shape;377;p44"/>
          <p:cNvSpPr txBox="1"/>
          <p:nvPr>
            <p:ph type="title"/>
          </p:nvPr>
        </p:nvSpPr>
        <p:spPr>
          <a:xfrm>
            <a:off x="311700" y="28584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2800"/>
              <a:buFont typeface="Trebuchet MS"/>
              <a:buNone/>
            </a:pPr>
            <a:r>
              <a:rPr lang="en"/>
              <a:t>Next steps</a:t>
            </a:r>
            <a:endParaRPr/>
          </a:p>
        </p:txBody>
      </p:sp>
      <p:sp>
        <p:nvSpPr>
          <p:cNvPr id="378" name="Google Shape;378;p44"/>
          <p:cNvSpPr txBox="1"/>
          <p:nvPr>
            <p:ph idx="1" type="body"/>
          </p:nvPr>
        </p:nvSpPr>
        <p:spPr>
          <a:xfrm>
            <a:off x="311700" y="3354000"/>
            <a:ext cx="8520600" cy="1166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Increase performance of user interface</a:t>
            </a:r>
            <a:endParaRPr/>
          </a:p>
          <a:p>
            <a:pPr indent="-342900" lvl="0" marL="457200" rtl="0" algn="l">
              <a:spcBef>
                <a:spcPts val="0"/>
              </a:spcBef>
              <a:spcAft>
                <a:spcPts val="0"/>
              </a:spcAft>
              <a:buSzPts val="1800"/>
              <a:buChar char="●"/>
            </a:pPr>
            <a:r>
              <a:rPr lang="en"/>
              <a:t>Additional functionality for user experience</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2800"/>
              <a:buFont typeface="Trebuchet MS"/>
              <a:buNone/>
            </a:pPr>
            <a:r>
              <a:rPr lang="en"/>
              <a:t>Links</a:t>
            </a:r>
            <a:endParaRPr/>
          </a:p>
        </p:txBody>
      </p:sp>
      <p:sp>
        <p:nvSpPr>
          <p:cNvPr id="384" name="Google Shape;384;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Deployed application.</a:t>
            </a:r>
            <a:endParaRPr/>
          </a:p>
          <a:p>
            <a:pPr indent="-342900" lvl="0" marL="457200" rtl="0" algn="l">
              <a:spcBef>
                <a:spcPts val="0"/>
              </a:spcBef>
              <a:spcAft>
                <a:spcPts val="0"/>
              </a:spcAft>
              <a:buSzPts val="1800"/>
              <a:buChar char="●"/>
            </a:pPr>
            <a:r>
              <a:rPr lang="en"/>
              <a:t>GitHub repo.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ph type="title"/>
          </p:nvPr>
        </p:nvSpPr>
        <p:spPr>
          <a:xfrm>
            <a:off x="311700" y="310675"/>
            <a:ext cx="5193900" cy="84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accent1"/>
              </a:buClr>
              <a:buSzPts val="3600"/>
              <a:buFont typeface="Trebuchet MS"/>
              <a:buNone/>
            </a:pPr>
            <a:r>
              <a:rPr lang="en"/>
              <a:t>Executive Summary</a:t>
            </a:r>
            <a:endParaRPr/>
          </a:p>
        </p:txBody>
      </p:sp>
      <p:sp>
        <p:nvSpPr>
          <p:cNvPr id="220" name="Google Shape;220;p33"/>
          <p:cNvSpPr txBox="1"/>
          <p:nvPr>
            <p:ph idx="4294967295" type="body"/>
          </p:nvPr>
        </p:nvSpPr>
        <p:spPr>
          <a:xfrm>
            <a:off x="311700" y="1152475"/>
            <a:ext cx="6696300" cy="341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Team DML developed a working prototype </a:t>
            </a:r>
            <a:r>
              <a:rPr lang="en"/>
              <a:t>application, </a:t>
            </a:r>
            <a:r>
              <a:rPr lang="en"/>
              <a:t>‘Property Finder’ for customers to Rent or Buy property, utilising cryptocurrency accepted transactions</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2800"/>
              <a:buFont typeface="Trebuchet MS"/>
              <a:buNone/>
            </a:pPr>
            <a:r>
              <a:rPr lang="en"/>
              <a:t>Concept</a:t>
            </a:r>
            <a:endParaRPr/>
          </a:p>
        </p:txBody>
      </p:sp>
      <p:sp>
        <p:nvSpPr>
          <p:cNvPr id="226" name="Google Shape;226;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Concept: Property Finder</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
              <a:t>Reason for developing:</a:t>
            </a:r>
            <a:endParaRPr/>
          </a:p>
          <a:p>
            <a:pPr indent="-342900" lvl="1" marL="914400" rtl="0" algn="l">
              <a:spcBef>
                <a:spcPts val="0"/>
              </a:spcBef>
              <a:spcAft>
                <a:spcPts val="0"/>
              </a:spcAft>
              <a:buSzPts val="1800"/>
              <a:buChar char="○"/>
            </a:pPr>
            <a:r>
              <a:rPr lang="en"/>
              <a:t>Simply pay with Cryptocurrency without additional third party involvements</a:t>
            </a:r>
            <a:endParaRPr/>
          </a:p>
          <a:p>
            <a:pPr indent="-317500" lvl="1" marL="914400" rtl="0" algn="l">
              <a:spcBef>
                <a:spcPts val="0"/>
              </a:spcBef>
              <a:spcAft>
                <a:spcPts val="0"/>
              </a:spcAft>
              <a:buSzPts val="1400"/>
              <a:buChar char="○"/>
            </a:pPr>
            <a:r>
              <a:rPr lang="en"/>
              <a:t>Less fees</a:t>
            </a:r>
            <a:endParaRPr/>
          </a:p>
          <a:p>
            <a:pPr indent="-317500" lvl="1" marL="914400" rtl="0" algn="l">
              <a:spcBef>
                <a:spcPts val="0"/>
              </a:spcBef>
              <a:spcAft>
                <a:spcPts val="0"/>
              </a:spcAft>
              <a:buSzPts val="1400"/>
              <a:buChar char="○"/>
            </a:pPr>
            <a:r>
              <a:rPr lang="en"/>
              <a:t>Secure user data (no third party data sales)</a:t>
            </a:r>
            <a:endParaRPr/>
          </a:p>
          <a:p>
            <a:pPr indent="-342900" lvl="0" marL="457200" rtl="0" algn="l">
              <a:spcBef>
                <a:spcPts val="0"/>
              </a:spcBef>
              <a:spcAft>
                <a:spcPts val="0"/>
              </a:spcAft>
              <a:buSzPts val="1800"/>
              <a:buChar char="●"/>
            </a:pPr>
            <a:r>
              <a:rPr lang="en"/>
              <a:t>Additional goals: Connecting various learning modules together learnt in course</a:t>
            </a:r>
            <a:endParaRPr/>
          </a:p>
          <a:p>
            <a:pPr indent="-342900" lvl="0" marL="457200" rtl="0" algn="l">
              <a:spcBef>
                <a:spcPts val="0"/>
              </a:spcBef>
              <a:spcAft>
                <a:spcPts val="0"/>
              </a:spcAft>
              <a:buSzPts val="1800"/>
              <a:buChar char="●"/>
            </a:pPr>
            <a:r>
              <a:rPr lang="en"/>
              <a:t>Breakdown of tasks and roles</a:t>
            </a:r>
            <a:endParaRPr/>
          </a:p>
          <a:p>
            <a:pPr indent="-289560" lvl="1" marL="914400" rtl="0" algn="l">
              <a:spcBef>
                <a:spcPts val="0"/>
              </a:spcBef>
              <a:spcAft>
                <a:spcPts val="0"/>
              </a:spcAft>
              <a:buSzPts val="960"/>
              <a:buChar char="○"/>
            </a:pPr>
            <a:r>
              <a:rPr lang="en"/>
              <a:t>Administrative &amp; Data gathering : All</a:t>
            </a:r>
            <a:endParaRPr/>
          </a:p>
          <a:p>
            <a:pPr indent="-289560" lvl="1" marL="914400" rtl="0" algn="l">
              <a:spcBef>
                <a:spcPts val="0"/>
              </a:spcBef>
              <a:spcAft>
                <a:spcPts val="0"/>
              </a:spcAft>
              <a:buSzPts val="960"/>
              <a:buChar char="○"/>
            </a:pPr>
            <a:r>
              <a:rPr lang="en"/>
              <a:t>Pyviz : Mark</a:t>
            </a:r>
            <a:endParaRPr/>
          </a:p>
          <a:p>
            <a:pPr indent="-289560" lvl="1" marL="914400" rtl="0" algn="l">
              <a:spcBef>
                <a:spcPts val="0"/>
              </a:spcBef>
              <a:spcAft>
                <a:spcPts val="0"/>
              </a:spcAft>
              <a:buSzPts val="960"/>
              <a:buChar char="○"/>
            </a:pPr>
            <a:r>
              <a:rPr lang="en"/>
              <a:t>Remix : Daniel</a:t>
            </a:r>
            <a:endParaRPr/>
          </a:p>
          <a:p>
            <a:pPr indent="-289560" lvl="1" marL="914400" rtl="0" algn="l">
              <a:spcBef>
                <a:spcPts val="0"/>
              </a:spcBef>
              <a:spcAft>
                <a:spcPts val="0"/>
              </a:spcAft>
              <a:buSzPts val="960"/>
              <a:buChar char="○"/>
            </a:pPr>
            <a:r>
              <a:rPr lang="en"/>
              <a:t>Streamlit : Lucis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0" name="Shape 230"/>
        <p:cNvGrpSpPr/>
        <p:nvPr/>
      </p:nvGrpSpPr>
      <p:grpSpPr>
        <a:xfrm>
          <a:off x="0" y="0"/>
          <a:ext cx="0" cy="0"/>
          <a:chOff x="0" y="0"/>
          <a:chExt cx="0" cy="0"/>
        </a:xfrm>
      </p:grpSpPr>
      <p:grpSp>
        <p:nvGrpSpPr>
          <p:cNvPr id="231" name="Google Shape;231;p35"/>
          <p:cNvGrpSpPr/>
          <p:nvPr/>
        </p:nvGrpSpPr>
        <p:grpSpPr>
          <a:xfrm>
            <a:off x="0" y="-6350"/>
            <a:ext cx="9144001" cy="5149850"/>
            <a:chOff x="0" y="-8467"/>
            <a:chExt cx="12192000" cy="6866467"/>
          </a:xfrm>
        </p:grpSpPr>
        <p:cxnSp>
          <p:nvCxnSpPr>
            <p:cNvPr id="232" name="Google Shape;232;p35"/>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33" name="Google Shape;233;p35"/>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34" name="Google Shape;234;p35"/>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35" name="Google Shape;235;p35"/>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36" name="Google Shape;236;p35"/>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5"/>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238" name="Google Shape;238;p35"/>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239" name="Google Shape;239;p35"/>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240" name="Google Shape;240;p35"/>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5"/>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 name="Google Shape;242;p35"/>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243" name="Google Shape;243;p35"/>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cxnSp>
        <p:nvCxnSpPr>
          <p:cNvPr id="244" name="Google Shape;244;p35"/>
          <p:cNvCxnSpPr/>
          <p:nvPr/>
        </p:nvCxnSpPr>
        <p:spPr>
          <a:xfrm>
            <a:off x="3833484" y="0"/>
            <a:ext cx="914400" cy="5143500"/>
          </a:xfrm>
          <a:prstGeom prst="straightConnector1">
            <a:avLst/>
          </a:prstGeom>
          <a:noFill/>
          <a:ln cap="flat" cmpd="sng" w="9525">
            <a:solidFill>
              <a:srgbClr val="6C911C"/>
            </a:solidFill>
            <a:prstDash val="solid"/>
            <a:round/>
            <a:headEnd len="sm" w="sm" type="none"/>
            <a:tailEnd len="sm" w="sm" type="none"/>
          </a:ln>
        </p:spPr>
      </p:cxnSp>
      <p:cxnSp>
        <p:nvCxnSpPr>
          <p:cNvPr id="245" name="Google Shape;245;p35"/>
          <p:cNvCxnSpPr/>
          <p:nvPr/>
        </p:nvCxnSpPr>
        <p:spPr>
          <a:xfrm flipH="1">
            <a:off x="2468234" y="2761059"/>
            <a:ext cx="3572668" cy="2382441"/>
          </a:xfrm>
          <a:prstGeom prst="straightConnector1">
            <a:avLst/>
          </a:prstGeom>
          <a:noFill/>
          <a:ln cap="flat" cmpd="sng" w="9525">
            <a:solidFill>
              <a:srgbClr val="7F7F7F">
                <a:alpha val="80000"/>
              </a:srgbClr>
            </a:solidFill>
            <a:prstDash val="solid"/>
            <a:round/>
            <a:headEnd len="sm" w="sm" type="none"/>
            <a:tailEnd len="sm" w="sm" type="none"/>
          </a:ln>
        </p:spPr>
      </p:cxnSp>
      <p:sp>
        <p:nvSpPr>
          <p:cNvPr id="246" name="Google Shape;246;p35"/>
          <p:cNvSpPr/>
          <p:nvPr/>
        </p:nvSpPr>
        <p:spPr>
          <a:xfrm>
            <a:off x="3361926" y="-6350"/>
            <a:ext cx="2255511" cy="5149850"/>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47" name="Google Shape;247;p35"/>
          <p:cNvSpPr/>
          <p:nvPr/>
        </p:nvSpPr>
        <p:spPr>
          <a:xfrm>
            <a:off x="3678400" y="-6350"/>
            <a:ext cx="1941419" cy="5149850"/>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48" name="Google Shape;248;p35"/>
          <p:cNvSpPr/>
          <p:nvPr/>
        </p:nvSpPr>
        <p:spPr>
          <a:xfrm>
            <a:off x="3175068" y="2286000"/>
            <a:ext cx="2444751" cy="28575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5"/>
          <p:cNvSpPr/>
          <p:nvPr/>
        </p:nvSpPr>
        <p:spPr>
          <a:xfrm>
            <a:off x="3476694" y="-6350"/>
            <a:ext cx="2140744" cy="5149850"/>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250" name="Google Shape;250;p35"/>
          <p:cNvSpPr/>
          <p:nvPr/>
        </p:nvSpPr>
        <p:spPr>
          <a:xfrm>
            <a:off x="4254568" y="2692400"/>
            <a:ext cx="1362869" cy="2451100"/>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5"/>
          <p:cNvSpPr/>
          <p:nvPr/>
        </p:nvSpPr>
        <p:spPr>
          <a:xfrm>
            <a:off x="4648223" y="-6350"/>
            <a:ext cx="4495777" cy="5149850"/>
          </a:xfrm>
          <a:custGeom>
            <a:rect b="b" l="l" r="r" t="t"/>
            <a:pathLst>
              <a:path extrusionOk="0" h="6866467" w="5994369">
                <a:moveTo>
                  <a:pt x="0" y="0"/>
                </a:moveTo>
                <a:lnTo>
                  <a:pt x="1249825" y="0"/>
                </a:lnTo>
                <a:lnTo>
                  <a:pt x="1249825" y="8467"/>
                </a:lnTo>
                <a:lnTo>
                  <a:pt x="5994369" y="8467"/>
                </a:lnTo>
                <a:lnTo>
                  <a:pt x="5994369" y="6866467"/>
                </a:lnTo>
                <a:lnTo>
                  <a:pt x="1249825" y="6866467"/>
                </a:lnTo>
                <a:lnTo>
                  <a:pt x="1109382" y="6866467"/>
                </a:lnTo>
                <a:close/>
              </a:path>
            </a:pathLst>
          </a:custGeom>
          <a:solidFill>
            <a:srgbClr val="3F781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252" name="Google Shape;252;p35"/>
          <p:cNvSpPr txBox="1"/>
          <p:nvPr>
            <p:ph type="title"/>
          </p:nvPr>
        </p:nvSpPr>
        <p:spPr>
          <a:xfrm>
            <a:off x="5386292" y="457200"/>
            <a:ext cx="3384742" cy="167079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FFFF"/>
              </a:buClr>
              <a:buSzPts val="2800"/>
              <a:buFont typeface="Trebuchet MS"/>
              <a:buNone/>
            </a:pPr>
            <a:r>
              <a:rPr lang="en" sz="3600">
                <a:solidFill>
                  <a:srgbClr val="FFFFFF"/>
                </a:solidFill>
              </a:rPr>
              <a:t>PyViz Charts and Data 	</a:t>
            </a:r>
            <a:endParaRPr/>
          </a:p>
        </p:txBody>
      </p:sp>
      <p:pic>
        <p:nvPicPr>
          <p:cNvPr id="253" name="Google Shape;253;p35"/>
          <p:cNvPicPr preferRelativeResize="0"/>
          <p:nvPr/>
        </p:nvPicPr>
        <p:blipFill rotWithShape="1">
          <a:blip r:embed="rId3">
            <a:alphaModFix/>
          </a:blip>
          <a:srcRect b="0" l="0" r="0" t="0"/>
          <a:stretch/>
        </p:blipFill>
        <p:spPr>
          <a:xfrm>
            <a:off x="410576" y="976626"/>
            <a:ext cx="3221649" cy="3036401"/>
          </a:xfrm>
          <a:prstGeom prst="rect">
            <a:avLst/>
          </a:prstGeom>
          <a:noFill/>
          <a:ln>
            <a:noFill/>
          </a:ln>
        </p:spPr>
      </p:pic>
      <p:sp>
        <p:nvSpPr>
          <p:cNvPr id="254" name="Google Shape;254;p35"/>
          <p:cNvSpPr txBox="1"/>
          <p:nvPr>
            <p:ph idx="1" type="body"/>
          </p:nvPr>
        </p:nvSpPr>
        <p:spPr>
          <a:xfrm>
            <a:off x="5386293" y="2127996"/>
            <a:ext cx="3384741" cy="2488454"/>
          </a:xfrm>
          <a:prstGeom prst="rect">
            <a:avLst/>
          </a:prstGeom>
          <a:noFill/>
          <a:ln>
            <a:noFill/>
          </a:ln>
        </p:spPr>
        <p:txBody>
          <a:bodyPr anchorCtr="0" anchor="t" bIns="45700" lIns="91425" spcFirstLastPara="1" rIns="91425" wrap="square" tIns="45700">
            <a:normAutofit/>
          </a:bodyPr>
          <a:lstStyle/>
          <a:p>
            <a:pPr indent="0" lvl="0" marL="114300" rtl="0" algn="l">
              <a:spcBef>
                <a:spcPts val="1000"/>
              </a:spcBef>
              <a:spcAft>
                <a:spcPts val="0"/>
              </a:spcAft>
              <a:buSzPts val="1080"/>
              <a:buFont typeface="Noto Sans Symbols"/>
              <a:buNone/>
            </a:pPr>
            <a:r>
              <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8" name="Shape 258"/>
        <p:cNvGrpSpPr/>
        <p:nvPr/>
      </p:nvGrpSpPr>
      <p:grpSpPr>
        <a:xfrm>
          <a:off x="0" y="0"/>
          <a:ext cx="0" cy="0"/>
          <a:chOff x="0" y="0"/>
          <a:chExt cx="0" cy="0"/>
        </a:xfrm>
      </p:grpSpPr>
      <p:grpSp>
        <p:nvGrpSpPr>
          <p:cNvPr id="259" name="Google Shape;259;p36"/>
          <p:cNvGrpSpPr/>
          <p:nvPr/>
        </p:nvGrpSpPr>
        <p:grpSpPr>
          <a:xfrm>
            <a:off x="0" y="-6350"/>
            <a:ext cx="9144001" cy="5149850"/>
            <a:chOff x="0" y="-8467"/>
            <a:chExt cx="12192000" cy="6866467"/>
          </a:xfrm>
        </p:grpSpPr>
        <p:cxnSp>
          <p:nvCxnSpPr>
            <p:cNvPr id="260" name="Google Shape;260;p36"/>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61" name="Google Shape;261;p36"/>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2" name="Google Shape;262;p3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63" name="Google Shape;263;p3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64" name="Google Shape;264;p36"/>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266" name="Google Shape;266;p3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267" name="Google Shape;267;p3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268" name="Google Shape;268;p36"/>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6"/>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 name="Google Shape;270;p36"/>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271" name="Google Shape;271;p36"/>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cxnSp>
        <p:nvCxnSpPr>
          <p:cNvPr id="272" name="Google Shape;272;p36"/>
          <p:cNvCxnSpPr/>
          <p:nvPr/>
        </p:nvCxnSpPr>
        <p:spPr>
          <a:xfrm>
            <a:off x="3833484" y="0"/>
            <a:ext cx="914400" cy="5143500"/>
          </a:xfrm>
          <a:prstGeom prst="straightConnector1">
            <a:avLst/>
          </a:prstGeom>
          <a:noFill/>
          <a:ln cap="flat" cmpd="sng" w="9525">
            <a:solidFill>
              <a:srgbClr val="6C911C"/>
            </a:solidFill>
            <a:prstDash val="solid"/>
            <a:round/>
            <a:headEnd len="sm" w="sm" type="none"/>
            <a:tailEnd len="sm" w="sm" type="none"/>
          </a:ln>
        </p:spPr>
      </p:cxnSp>
      <p:cxnSp>
        <p:nvCxnSpPr>
          <p:cNvPr id="273" name="Google Shape;273;p36"/>
          <p:cNvCxnSpPr/>
          <p:nvPr/>
        </p:nvCxnSpPr>
        <p:spPr>
          <a:xfrm flipH="1">
            <a:off x="2468234" y="2761059"/>
            <a:ext cx="3572668" cy="2382441"/>
          </a:xfrm>
          <a:prstGeom prst="straightConnector1">
            <a:avLst/>
          </a:prstGeom>
          <a:noFill/>
          <a:ln cap="flat" cmpd="sng" w="9525">
            <a:solidFill>
              <a:srgbClr val="7F7F7F">
                <a:alpha val="80000"/>
              </a:srgbClr>
            </a:solidFill>
            <a:prstDash val="solid"/>
            <a:round/>
            <a:headEnd len="sm" w="sm" type="none"/>
            <a:tailEnd len="sm" w="sm" type="none"/>
          </a:ln>
        </p:spPr>
      </p:cxnSp>
      <p:sp>
        <p:nvSpPr>
          <p:cNvPr id="274" name="Google Shape;274;p36"/>
          <p:cNvSpPr/>
          <p:nvPr/>
        </p:nvSpPr>
        <p:spPr>
          <a:xfrm>
            <a:off x="3361926" y="-6350"/>
            <a:ext cx="2255511" cy="5149850"/>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5" name="Google Shape;275;p36"/>
          <p:cNvSpPr/>
          <p:nvPr/>
        </p:nvSpPr>
        <p:spPr>
          <a:xfrm>
            <a:off x="3678400" y="-6350"/>
            <a:ext cx="1941419" cy="5149850"/>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76" name="Google Shape;276;p36"/>
          <p:cNvSpPr/>
          <p:nvPr/>
        </p:nvSpPr>
        <p:spPr>
          <a:xfrm>
            <a:off x="3175068" y="2286000"/>
            <a:ext cx="2444751" cy="28575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6"/>
          <p:cNvSpPr/>
          <p:nvPr/>
        </p:nvSpPr>
        <p:spPr>
          <a:xfrm>
            <a:off x="3476694" y="-6350"/>
            <a:ext cx="2140744" cy="5149850"/>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278" name="Google Shape;278;p36"/>
          <p:cNvSpPr/>
          <p:nvPr/>
        </p:nvSpPr>
        <p:spPr>
          <a:xfrm>
            <a:off x="4254568" y="2692400"/>
            <a:ext cx="1362869" cy="2451100"/>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6"/>
          <p:cNvSpPr/>
          <p:nvPr/>
        </p:nvSpPr>
        <p:spPr>
          <a:xfrm>
            <a:off x="4648223" y="-6350"/>
            <a:ext cx="4495777" cy="5149850"/>
          </a:xfrm>
          <a:custGeom>
            <a:rect b="b" l="l" r="r" t="t"/>
            <a:pathLst>
              <a:path extrusionOk="0" h="6866467" w="5994369">
                <a:moveTo>
                  <a:pt x="0" y="0"/>
                </a:moveTo>
                <a:lnTo>
                  <a:pt x="1249825" y="0"/>
                </a:lnTo>
                <a:lnTo>
                  <a:pt x="1249825" y="8467"/>
                </a:lnTo>
                <a:lnTo>
                  <a:pt x="5994369" y="8467"/>
                </a:lnTo>
                <a:lnTo>
                  <a:pt x="5994369" y="6866467"/>
                </a:lnTo>
                <a:lnTo>
                  <a:pt x="1249825" y="6866467"/>
                </a:lnTo>
                <a:lnTo>
                  <a:pt x="1109382" y="6866467"/>
                </a:lnTo>
                <a:close/>
              </a:path>
            </a:pathLst>
          </a:custGeom>
          <a:solidFill>
            <a:srgbClr val="3F781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280" name="Google Shape;280;p36"/>
          <p:cNvSpPr txBox="1"/>
          <p:nvPr>
            <p:ph type="title"/>
          </p:nvPr>
        </p:nvSpPr>
        <p:spPr>
          <a:xfrm>
            <a:off x="5446080" y="141850"/>
            <a:ext cx="3384600" cy="16707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FFFFFF"/>
              </a:buClr>
              <a:buSzPct val="77777"/>
              <a:buFont typeface="Trebuchet MS"/>
              <a:buNone/>
            </a:pPr>
            <a:r>
              <a:rPr lang="en" sz="3600">
                <a:solidFill>
                  <a:srgbClr val="FFFFFF"/>
                </a:solidFill>
              </a:rPr>
              <a:t>PyViz Charts and Data </a:t>
            </a:r>
            <a:br>
              <a:rPr lang="en" sz="3600">
                <a:solidFill>
                  <a:srgbClr val="FFFFFF"/>
                </a:solidFill>
              </a:rPr>
            </a:br>
            <a:r>
              <a:rPr lang="en" sz="3600">
                <a:solidFill>
                  <a:srgbClr val="FFFFFF"/>
                </a:solidFill>
              </a:rPr>
              <a:t>(Google Collab)</a:t>
            </a:r>
            <a:endParaRPr/>
          </a:p>
        </p:txBody>
      </p:sp>
      <p:sp>
        <p:nvSpPr>
          <p:cNvPr id="281" name="Google Shape;281;p36"/>
          <p:cNvSpPr txBox="1"/>
          <p:nvPr>
            <p:ph idx="1" type="body"/>
          </p:nvPr>
        </p:nvSpPr>
        <p:spPr>
          <a:xfrm>
            <a:off x="5386293" y="2127996"/>
            <a:ext cx="3384741" cy="2488454"/>
          </a:xfrm>
          <a:prstGeom prst="rect">
            <a:avLst/>
          </a:prstGeom>
          <a:noFill/>
          <a:ln>
            <a:noFill/>
          </a:ln>
        </p:spPr>
        <p:txBody>
          <a:bodyPr anchorCtr="0" anchor="t" bIns="45700" lIns="91425" spcFirstLastPara="1" rIns="91425" wrap="square" tIns="45700">
            <a:normAutofit/>
          </a:bodyPr>
          <a:lstStyle/>
          <a:p>
            <a:pPr indent="0" lvl="0" marL="114300" rtl="0" algn="l">
              <a:spcBef>
                <a:spcPts val="1000"/>
              </a:spcBef>
              <a:spcAft>
                <a:spcPts val="0"/>
              </a:spcAft>
              <a:buSzPts val="1080"/>
              <a:buFont typeface="Noto Sans Symbols"/>
              <a:buNone/>
            </a:pPr>
            <a:r>
              <a:t/>
            </a:r>
            <a:endParaRPr>
              <a:solidFill>
                <a:srgbClr val="FFFFFF"/>
              </a:solidFill>
            </a:endParaRPr>
          </a:p>
        </p:txBody>
      </p:sp>
      <p:pic>
        <p:nvPicPr>
          <p:cNvPr id="282" name="Google Shape;282;p36"/>
          <p:cNvPicPr preferRelativeResize="0"/>
          <p:nvPr/>
        </p:nvPicPr>
        <p:blipFill>
          <a:blip r:embed="rId3">
            <a:alphaModFix/>
          </a:blip>
          <a:stretch>
            <a:fillRect/>
          </a:stretch>
        </p:blipFill>
        <p:spPr>
          <a:xfrm>
            <a:off x="177475" y="1919650"/>
            <a:ext cx="8943274" cy="3182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6" name="Shape 286"/>
        <p:cNvGrpSpPr/>
        <p:nvPr/>
      </p:nvGrpSpPr>
      <p:grpSpPr>
        <a:xfrm>
          <a:off x="0" y="0"/>
          <a:ext cx="0" cy="0"/>
          <a:chOff x="0" y="0"/>
          <a:chExt cx="0" cy="0"/>
        </a:xfrm>
      </p:grpSpPr>
      <p:grpSp>
        <p:nvGrpSpPr>
          <p:cNvPr id="287" name="Google Shape;287;p37"/>
          <p:cNvGrpSpPr/>
          <p:nvPr/>
        </p:nvGrpSpPr>
        <p:grpSpPr>
          <a:xfrm>
            <a:off x="0" y="-6350"/>
            <a:ext cx="9144001" cy="5149850"/>
            <a:chOff x="0" y="-8467"/>
            <a:chExt cx="12192000" cy="6866467"/>
          </a:xfrm>
        </p:grpSpPr>
        <p:cxnSp>
          <p:nvCxnSpPr>
            <p:cNvPr id="288" name="Google Shape;288;p37"/>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89" name="Google Shape;289;p37"/>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90" name="Google Shape;290;p37"/>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91" name="Google Shape;291;p37"/>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2" name="Google Shape;292;p37"/>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7"/>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294" name="Google Shape;294;p37"/>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295" name="Google Shape;295;p37"/>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296" name="Google Shape;296;p37"/>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7"/>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 name="Google Shape;298;p37"/>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299" name="Google Shape;299;p37"/>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cxnSp>
        <p:nvCxnSpPr>
          <p:cNvPr id="300" name="Google Shape;300;p37"/>
          <p:cNvCxnSpPr/>
          <p:nvPr/>
        </p:nvCxnSpPr>
        <p:spPr>
          <a:xfrm>
            <a:off x="3833484" y="0"/>
            <a:ext cx="914400" cy="5143500"/>
          </a:xfrm>
          <a:prstGeom prst="straightConnector1">
            <a:avLst/>
          </a:prstGeom>
          <a:noFill/>
          <a:ln cap="flat" cmpd="sng" w="9525">
            <a:solidFill>
              <a:srgbClr val="6C911C"/>
            </a:solidFill>
            <a:prstDash val="solid"/>
            <a:round/>
            <a:headEnd len="sm" w="sm" type="none"/>
            <a:tailEnd len="sm" w="sm" type="none"/>
          </a:ln>
        </p:spPr>
      </p:cxnSp>
      <p:cxnSp>
        <p:nvCxnSpPr>
          <p:cNvPr id="301" name="Google Shape;301;p37"/>
          <p:cNvCxnSpPr/>
          <p:nvPr/>
        </p:nvCxnSpPr>
        <p:spPr>
          <a:xfrm flipH="1">
            <a:off x="2468234" y="2761059"/>
            <a:ext cx="3572668" cy="2382441"/>
          </a:xfrm>
          <a:prstGeom prst="straightConnector1">
            <a:avLst/>
          </a:prstGeom>
          <a:noFill/>
          <a:ln cap="flat" cmpd="sng" w="9525">
            <a:solidFill>
              <a:srgbClr val="7F7F7F">
                <a:alpha val="80000"/>
              </a:srgbClr>
            </a:solidFill>
            <a:prstDash val="solid"/>
            <a:round/>
            <a:headEnd len="sm" w="sm" type="none"/>
            <a:tailEnd len="sm" w="sm" type="none"/>
          </a:ln>
        </p:spPr>
      </p:cxnSp>
      <p:sp>
        <p:nvSpPr>
          <p:cNvPr id="302" name="Google Shape;302;p37"/>
          <p:cNvSpPr/>
          <p:nvPr/>
        </p:nvSpPr>
        <p:spPr>
          <a:xfrm>
            <a:off x="3361926" y="-6350"/>
            <a:ext cx="2255511" cy="5149850"/>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03" name="Google Shape;303;p37"/>
          <p:cNvSpPr/>
          <p:nvPr/>
        </p:nvSpPr>
        <p:spPr>
          <a:xfrm>
            <a:off x="3678400" y="-6350"/>
            <a:ext cx="1941419" cy="5149850"/>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04" name="Google Shape;304;p37"/>
          <p:cNvSpPr/>
          <p:nvPr/>
        </p:nvSpPr>
        <p:spPr>
          <a:xfrm>
            <a:off x="3175068" y="2286000"/>
            <a:ext cx="2444751" cy="28575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7"/>
          <p:cNvSpPr/>
          <p:nvPr/>
        </p:nvSpPr>
        <p:spPr>
          <a:xfrm>
            <a:off x="3476694" y="-6350"/>
            <a:ext cx="2140744" cy="5149850"/>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6" name="Google Shape;306;p37"/>
          <p:cNvSpPr/>
          <p:nvPr/>
        </p:nvSpPr>
        <p:spPr>
          <a:xfrm>
            <a:off x="4254568" y="2692400"/>
            <a:ext cx="1362869" cy="2451100"/>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7"/>
          <p:cNvSpPr/>
          <p:nvPr/>
        </p:nvSpPr>
        <p:spPr>
          <a:xfrm>
            <a:off x="4648223" y="-6350"/>
            <a:ext cx="4495777" cy="5149850"/>
          </a:xfrm>
          <a:custGeom>
            <a:rect b="b" l="l" r="r" t="t"/>
            <a:pathLst>
              <a:path extrusionOk="0" h="6866467" w="5994369">
                <a:moveTo>
                  <a:pt x="0" y="0"/>
                </a:moveTo>
                <a:lnTo>
                  <a:pt x="1249825" y="0"/>
                </a:lnTo>
                <a:lnTo>
                  <a:pt x="1249825" y="8467"/>
                </a:lnTo>
                <a:lnTo>
                  <a:pt x="5994369" y="8467"/>
                </a:lnTo>
                <a:lnTo>
                  <a:pt x="5994369" y="6866467"/>
                </a:lnTo>
                <a:lnTo>
                  <a:pt x="1249825" y="6866467"/>
                </a:lnTo>
                <a:lnTo>
                  <a:pt x="1109382" y="6866467"/>
                </a:lnTo>
                <a:close/>
              </a:path>
            </a:pathLst>
          </a:custGeom>
          <a:solidFill>
            <a:srgbClr val="3F781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308" name="Google Shape;308;p37"/>
          <p:cNvSpPr txBox="1"/>
          <p:nvPr>
            <p:ph type="title"/>
          </p:nvPr>
        </p:nvSpPr>
        <p:spPr>
          <a:xfrm>
            <a:off x="5386292" y="457200"/>
            <a:ext cx="3384742" cy="167079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FFFF"/>
              </a:buClr>
              <a:buSzPts val="2800"/>
              <a:buFont typeface="Trebuchet MS"/>
              <a:buNone/>
            </a:pPr>
            <a:r>
              <a:rPr lang="en" sz="3600">
                <a:solidFill>
                  <a:srgbClr val="FFFFFF"/>
                </a:solidFill>
              </a:rPr>
              <a:t>PyViz Charts and Data 	</a:t>
            </a:r>
            <a:endParaRPr sz="3600">
              <a:solidFill>
                <a:srgbClr val="FFFFFF"/>
              </a:solidFill>
            </a:endParaRPr>
          </a:p>
        </p:txBody>
      </p:sp>
      <p:pic>
        <p:nvPicPr>
          <p:cNvPr id="309" name="Google Shape;309;p37"/>
          <p:cNvPicPr preferRelativeResize="0"/>
          <p:nvPr/>
        </p:nvPicPr>
        <p:blipFill rotWithShape="1">
          <a:blip r:embed="rId3">
            <a:alphaModFix/>
          </a:blip>
          <a:srcRect b="0" l="0" r="0" t="0"/>
          <a:stretch/>
        </p:blipFill>
        <p:spPr>
          <a:xfrm>
            <a:off x="108900" y="1157099"/>
            <a:ext cx="3850974" cy="2589775"/>
          </a:xfrm>
          <a:prstGeom prst="rect">
            <a:avLst/>
          </a:prstGeom>
          <a:noFill/>
          <a:ln>
            <a:noFill/>
          </a:ln>
        </p:spPr>
      </p:pic>
      <p:sp>
        <p:nvSpPr>
          <p:cNvPr id="310" name="Google Shape;310;p37"/>
          <p:cNvSpPr txBox="1"/>
          <p:nvPr>
            <p:ph idx="1" type="body"/>
          </p:nvPr>
        </p:nvSpPr>
        <p:spPr>
          <a:xfrm>
            <a:off x="5386293" y="2127996"/>
            <a:ext cx="3384741" cy="2488454"/>
          </a:xfrm>
          <a:prstGeom prst="rect">
            <a:avLst/>
          </a:prstGeom>
          <a:noFill/>
          <a:ln>
            <a:noFill/>
          </a:ln>
        </p:spPr>
        <p:txBody>
          <a:bodyPr anchorCtr="0" anchor="t" bIns="45700" lIns="91425" spcFirstLastPara="1" rIns="91425" wrap="square" tIns="45700">
            <a:normAutofit/>
          </a:bodyPr>
          <a:lstStyle/>
          <a:p>
            <a:pPr indent="0" lvl="0" marL="114300" rtl="0" algn="l">
              <a:spcBef>
                <a:spcPts val="1000"/>
              </a:spcBef>
              <a:spcAft>
                <a:spcPts val="0"/>
              </a:spcAft>
              <a:buSzPts val="1080"/>
              <a:buFont typeface="Noto Sans Symbols"/>
              <a:buNone/>
            </a:pPr>
            <a:r>
              <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4" name="Shape 314"/>
        <p:cNvGrpSpPr/>
        <p:nvPr/>
      </p:nvGrpSpPr>
      <p:grpSpPr>
        <a:xfrm>
          <a:off x="0" y="0"/>
          <a:ext cx="0" cy="0"/>
          <a:chOff x="0" y="0"/>
          <a:chExt cx="0" cy="0"/>
        </a:xfrm>
      </p:grpSpPr>
      <p:grpSp>
        <p:nvGrpSpPr>
          <p:cNvPr id="315" name="Google Shape;315;p38"/>
          <p:cNvGrpSpPr/>
          <p:nvPr/>
        </p:nvGrpSpPr>
        <p:grpSpPr>
          <a:xfrm>
            <a:off x="0" y="-6350"/>
            <a:ext cx="9144100" cy="5149935"/>
            <a:chOff x="0" y="-8467"/>
            <a:chExt cx="12192133" cy="6866580"/>
          </a:xfrm>
        </p:grpSpPr>
        <p:cxnSp>
          <p:nvCxnSpPr>
            <p:cNvPr id="316" name="Google Shape;316;p38"/>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317" name="Google Shape;317;p38"/>
            <p:cNvCxnSpPr/>
            <p:nvPr/>
          </p:nvCxnSpPr>
          <p:spPr>
            <a:xfrm flipH="1">
              <a:off x="7425125" y="3681413"/>
              <a:ext cx="4763700" cy="3176700"/>
            </a:xfrm>
            <a:prstGeom prst="straightConnector1">
              <a:avLst/>
            </a:prstGeom>
            <a:noFill/>
            <a:ln cap="flat" cmpd="sng" w="9525">
              <a:solidFill>
                <a:srgbClr val="D8D8D8"/>
              </a:solidFill>
              <a:prstDash val="solid"/>
              <a:round/>
              <a:headEnd len="sm" w="sm" type="none"/>
              <a:tailEnd len="sm" w="sm" type="none"/>
            </a:ln>
          </p:spPr>
        </p:cxnSp>
        <p:sp>
          <p:nvSpPr>
            <p:cNvPr id="318" name="Google Shape;318;p38"/>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0"/>
              </a:schemeClr>
            </a:solidFill>
            <a:ln>
              <a:noFill/>
            </a:ln>
          </p:spPr>
        </p:sp>
        <p:sp>
          <p:nvSpPr>
            <p:cNvPr id="319" name="Google Shape;319;p38"/>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20" name="Google Shape;320;p38"/>
            <p:cNvSpPr/>
            <p:nvPr/>
          </p:nvSpPr>
          <p:spPr>
            <a:xfrm>
              <a:off x="8932333" y="3048000"/>
              <a:ext cx="3259800" cy="3810000"/>
            </a:xfrm>
            <a:prstGeom prst="triangle">
              <a:avLst>
                <a:gd fmla="val 100000" name="adj"/>
              </a:avLst>
            </a:prstGeom>
            <a:solidFill>
              <a:schemeClr val="accent2">
                <a:alpha val="717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8"/>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0"/>
              </a:srgbClr>
            </a:solidFill>
            <a:ln>
              <a:noFill/>
            </a:ln>
          </p:spPr>
        </p:sp>
        <p:sp>
          <p:nvSpPr>
            <p:cNvPr id="322" name="Google Shape;322;p38"/>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0"/>
              </a:srgbClr>
            </a:solidFill>
            <a:ln>
              <a:noFill/>
            </a:ln>
          </p:spPr>
        </p:sp>
        <p:sp>
          <p:nvSpPr>
            <p:cNvPr id="323" name="Google Shape;323;p38"/>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9"/>
              </a:schemeClr>
            </a:solidFill>
            <a:ln>
              <a:noFill/>
            </a:ln>
          </p:spPr>
        </p:sp>
        <p:sp>
          <p:nvSpPr>
            <p:cNvPr id="324" name="Google Shape;324;p38"/>
            <p:cNvSpPr/>
            <p:nvPr/>
          </p:nvSpPr>
          <p:spPr>
            <a:xfrm>
              <a:off x="10371666" y="3589867"/>
              <a:ext cx="1817100" cy="3268200"/>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8"/>
            <p:cNvSpPr/>
            <p:nvPr/>
          </p:nvSpPr>
          <p:spPr>
            <a:xfrm>
              <a:off x="0" y="4013200"/>
              <a:ext cx="448800" cy="2844900"/>
            </a:xfrm>
            <a:prstGeom prst="triangle">
              <a:avLst>
                <a:gd fmla="val 0" name="adj"/>
              </a:avLst>
            </a:prstGeom>
            <a:solidFill>
              <a:schemeClr val="accent1">
                <a:alpha val="847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6" name="Google Shape;326;p38"/>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327" name="Google Shape;327;p38"/>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cxnSp>
        <p:nvCxnSpPr>
          <p:cNvPr id="328" name="Google Shape;328;p38"/>
          <p:cNvCxnSpPr/>
          <p:nvPr/>
        </p:nvCxnSpPr>
        <p:spPr>
          <a:xfrm>
            <a:off x="3833484" y="0"/>
            <a:ext cx="914400" cy="5143500"/>
          </a:xfrm>
          <a:prstGeom prst="straightConnector1">
            <a:avLst/>
          </a:prstGeom>
          <a:noFill/>
          <a:ln cap="flat" cmpd="sng" w="9525">
            <a:solidFill>
              <a:srgbClr val="6C911C"/>
            </a:solidFill>
            <a:prstDash val="solid"/>
            <a:round/>
            <a:headEnd len="sm" w="sm" type="none"/>
            <a:tailEnd len="sm" w="sm" type="none"/>
          </a:ln>
        </p:spPr>
      </p:cxnSp>
      <p:cxnSp>
        <p:nvCxnSpPr>
          <p:cNvPr id="329" name="Google Shape;329;p38"/>
          <p:cNvCxnSpPr/>
          <p:nvPr/>
        </p:nvCxnSpPr>
        <p:spPr>
          <a:xfrm flipH="1">
            <a:off x="2468202" y="2761059"/>
            <a:ext cx="3572700" cy="2382300"/>
          </a:xfrm>
          <a:prstGeom prst="straightConnector1">
            <a:avLst/>
          </a:prstGeom>
          <a:noFill/>
          <a:ln cap="flat" cmpd="sng" w="9525">
            <a:solidFill>
              <a:srgbClr val="7F7F7F">
                <a:alpha val="80000"/>
              </a:srgbClr>
            </a:solidFill>
            <a:prstDash val="solid"/>
            <a:round/>
            <a:headEnd len="sm" w="sm" type="none"/>
            <a:tailEnd len="sm" w="sm" type="none"/>
          </a:ln>
        </p:spPr>
      </p:cxnSp>
      <p:sp>
        <p:nvSpPr>
          <p:cNvPr id="330" name="Google Shape;330;p38"/>
          <p:cNvSpPr/>
          <p:nvPr/>
        </p:nvSpPr>
        <p:spPr>
          <a:xfrm>
            <a:off x="3361926" y="-6350"/>
            <a:ext cx="2255512" cy="5149850"/>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0"/>
            </a:schemeClr>
          </a:solidFill>
          <a:ln>
            <a:noFill/>
          </a:ln>
        </p:spPr>
      </p:sp>
      <p:sp>
        <p:nvSpPr>
          <p:cNvPr id="331" name="Google Shape;331;p38"/>
          <p:cNvSpPr/>
          <p:nvPr/>
        </p:nvSpPr>
        <p:spPr>
          <a:xfrm>
            <a:off x="3678400" y="-6350"/>
            <a:ext cx="1942850" cy="5149850"/>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2" name="Google Shape;332;p38"/>
          <p:cNvSpPr/>
          <p:nvPr/>
        </p:nvSpPr>
        <p:spPr>
          <a:xfrm>
            <a:off x="3175068" y="2286000"/>
            <a:ext cx="2444700" cy="2857500"/>
          </a:xfrm>
          <a:prstGeom prst="triangle">
            <a:avLst>
              <a:gd fmla="val 100000" name="adj"/>
            </a:avLst>
          </a:prstGeom>
          <a:solidFill>
            <a:schemeClr val="accent2">
              <a:alpha val="717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8"/>
          <p:cNvSpPr/>
          <p:nvPr/>
        </p:nvSpPr>
        <p:spPr>
          <a:xfrm>
            <a:off x="3476694" y="-6350"/>
            <a:ext cx="2143510" cy="5149850"/>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0"/>
            </a:srgbClr>
          </a:solidFill>
          <a:ln>
            <a:noFill/>
          </a:ln>
        </p:spPr>
      </p:sp>
      <p:sp>
        <p:nvSpPr>
          <p:cNvPr id="334" name="Google Shape;334;p38"/>
          <p:cNvSpPr/>
          <p:nvPr/>
        </p:nvSpPr>
        <p:spPr>
          <a:xfrm>
            <a:off x="4254568" y="2692400"/>
            <a:ext cx="1362900" cy="2451000"/>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8"/>
          <p:cNvSpPr/>
          <p:nvPr/>
        </p:nvSpPr>
        <p:spPr>
          <a:xfrm>
            <a:off x="4648223" y="-6350"/>
            <a:ext cx="4495777" cy="5149850"/>
          </a:xfrm>
          <a:custGeom>
            <a:rect b="b" l="l" r="r" t="t"/>
            <a:pathLst>
              <a:path extrusionOk="0" h="6866467" w="5994369">
                <a:moveTo>
                  <a:pt x="0" y="0"/>
                </a:moveTo>
                <a:lnTo>
                  <a:pt x="1249825" y="0"/>
                </a:lnTo>
                <a:lnTo>
                  <a:pt x="1249825" y="8467"/>
                </a:lnTo>
                <a:lnTo>
                  <a:pt x="5994369" y="8467"/>
                </a:lnTo>
                <a:lnTo>
                  <a:pt x="5994369" y="6866467"/>
                </a:lnTo>
                <a:lnTo>
                  <a:pt x="1249825" y="6866467"/>
                </a:lnTo>
                <a:lnTo>
                  <a:pt x="1109382" y="6866467"/>
                </a:lnTo>
                <a:close/>
              </a:path>
            </a:pathLst>
          </a:custGeom>
          <a:solidFill>
            <a:srgbClr val="3F781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336" name="Google Shape;336;p38"/>
          <p:cNvSpPr txBox="1"/>
          <p:nvPr>
            <p:ph type="title"/>
          </p:nvPr>
        </p:nvSpPr>
        <p:spPr>
          <a:xfrm>
            <a:off x="219717" y="615300"/>
            <a:ext cx="3384600" cy="1670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FFFF"/>
              </a:buClr>
              <a:buSzPts val="2800"/>
              <a:buFont typeface="Trebuchet MS"/>
              <a:buNone/>
            </a:pPr>
            <a:r>
              <a:rPr lang="en" sz="3600">
                <a:solidFill>
                  <a:schemeClr val="dk1"/>
                </a:solidFill>
              </a:rPr>
              <a:t>PyViz Charts and Data 	</a:t>
            </a:r>
            <a:endParaRPr sz="3600">
              <a:solidFill>
                <a:schemeClr val="dk1"/>
              </a:solidFill>
            </a:endParaRPr>
          </a:p>
        </p:txBody>
      </p:sp>
      <p:pic>
        <p:nvPicPr>
          <p:cNvPr id="337" name="Google Shape;337;p38"/>
          <p:cNvPicPr preferRelativeResize="0"/>
          <p:nvPr/>
        </p:nvPicPr>
        <p:blipFill rotWithShape="1">
          <a:blip r:embed="rId3">
            <a:alphaModFix/>
          </a:blip>
          <a:srcRect b="20301" l="6738" r="1828" t="16864"/>
          <a:stretch/>
        </p:blipFill>
        <p:spPr>
          <a:xfrm>
            <a:off x="391525" y="2763312"/>
            <a:ext cx="8361049" cy="1902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2800"/>
              <a:buFont typeface="Trebuchet MS"/>
              <a:buNone/>
            </a:pPr>
            <a:r>
              <a:rPr lang="en"/>
              <a:t>Data Techniques</a:t>
            </a:r>
            <a:endParaRPr/>
          </a:p>
        </p:txBody>
      </p:sp>
      <p:sp>
        <p:nvSpPr>
          <p:cNvPr id="343" name="Google Shape;343;p39"/>
          <p:cNvSpPr txBox="1"/>
          <p:nvPr>
            <p:ph idx="1" type="body"/>
          </p:nvPr>
        </p:nvSpPr>
        <p:spPr>
          <a:xfrm>
            <a:off x="349025" y="1159950"/>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Description of data source.</a:t>
            </a:r>
            <a:endParaRPr/>
          </a:p>
          <a:p>
            <a:pPr indent="-317500" lvl="1" marL="914400" rtl="0" algn="l">
              <a:spcBef>
                <a:spcPts val="0"/>
              </a:spcBef>
              <a:spcAft>
                <a:spcPts val="0"/>
              </a:spcAft>
              <a:buSzPts val="1400"/>
              <a:buChar char="○"/>
            </a:pPr>
            <a:r>
              <a:rPr lang="en"/>
              <a:t>Variety of Real Estate </a:t>
            </a:r>
            <a:r>
              <a:rPr lang="en"/>
              <a:t>Databases</a:t>
            </a:r>
            <a:r>
              <a:rPr lang="en"/>
              <a:t>, such as private (Zillow) and public government sources. Most databases were in CSV form but however had to deal with a new type of file for larger databases called a GZ file which an unzipper was needed.</a:t>
            </a:r>
            <a:endParaRPr/>
          </a:p>
          <a:p>
            <a:pPr indent="-342900" lvl="0" marL="457200" rtl="0" algn="l">
              <a:spcBef>
                <a:spcPts val="0"/>
              </a:spcBef>
              <a:spcAft>
                <a:spcPts val="0"/>
              </a:spcAft>
              <a:buSzPts val="1800"/>
              <a:buChar char="●"/>
            </a:pPr>
            <a:r>
              <a:rPr lang="en"/>
              <a:t>Reasoning for data selection.</a:t>
            </a:r>
            <a:endParaRPr/>
          </a:p>
          <a:p>
            <a:pPr indent="-317500" lvl="1" marL="914400" rtl="0" algn="l">
              <a:spcBef>
                <a:spcPts val="0"/>
              </a:spcBef>
              <a:spcAft>
                <a:spcPts val="0"/>
              </a:spcAft>
              <a:buSzPts val="1400"/>
              <a:buChar char="○"/>
            </a:pPr>
            <a:r>
              <a:rPr lang="en"/>
              <a:t>These data sources had the most accurate information aswell as a large variety of it information. Was able to </a:t>
            </a:r>
            <a:endParaRPr/>
          </a:p>
          <a:p>
            <a:pPr indent="-342900" lvl="0" marL="457200" rtl="0" algn="l">
              <a:spcBef>
                <a:spcPts val="0"/>
              </a:spcBef>
              <a:spcAft>
                <a:spcPts val="0"/>
              </a:spcAft>
              <a:buSzPts val="1800"/>
              <a:buChar char="●"/>
            </a:pPr>
            <a:r>
              <a:rPr lang="en"/>
              <a:t>Collection, exploration and cleaning process.</a:t>
            </a:r>
            <a:endParaRPr/>
          </a:p>
          <a:p>
            <a:pPr indent="-317500" lvl="1" marL="914400" rtl="0" algn="l">
              <a:spcBef>
                <a:spcPts val="0"/>
              </a:spcBef>
              <a:spcAft>
                <a:spcPts val="0"/>
              </a:spcAft>
              <a:buSzPts val="1400"/>
              <a:buChar char="○"/>
            </a:pPr>
            <a:r>
              <a:rPr lang="en"/>
              <a:t>Longest part was finding and filtering through the numerous excel, csv and gz zip files to find relevant data for the project. Once finding relevant data, converting GZ files (very large zip files, most of them 1gb +) to CSV files was the next step.</a:t>
            </a:r>
            <a:endParaRPr/>
          </a:p>
          <a:p>
            <a:pPr indent="-317500" lvl="1" marL="914400" rtl="0" algn="l">
              <a:spcBef>
                <a:spcPts val="0"/>
              </a:spcBef>
              <a:spcAft>
                <a:spcPts val="0"/>
              </a:spcAft>
              <a:buSzPts val="1400"/>
              <a:buChar char="○"/>
            </a:pPr>
            <a:r>
              <a:rPr lang="en"/>
              <a:t>Cleaning the CSV files to find relevant data was the next part - this was the largest books I've cleaned, some books having 500,000 + rows.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2800"/>
              <a:buFont typeface="Trebuchet MS"/>
              <a:buNone/>
            </a:pPr>
            <a:r>
              <a:rPr lang="en"/>
              <a:t>Remix/Solidity</a:t>
            </a:r>
            <a:endParaRPr/>
          </a:p>
        </p:txBody>
      </p:sp>
      <p:sp>
        <p:nvSpPr>
          <p:cNvPr id="349" name="Google Shape;349;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 of Remix IDE</a:t>
            </a:r>
            <a:endParaRPr/>
          </a:p>
          <a:p>
            <a:pPr indent="-342900" lvl="0" marL="457200" rtl="0" algn="l">
              <a:spcBef>
                <a:spcPts val="0"/>
              </a:spcBef>
              <a:spcAft>
                <a:spcPts val="0"/>
              </a:spcAft>
              <a:buSzPts val="1800"/>
              <a:buChar char="●"/>
            </a:pPr>
            <a:r>
              <a:rPr lang="en"/>
              <a:t>Use of a timelock with the withdraw function</a:t>
            </a:r>
            <a:endParaRPr/>
          </a:p>
          <a:p>
            <a:pPr indent="-342900" lvl="0" marL="457200" rtl="0" algn="l">
              <a:spcBef>
                <a:spcPts val="0"/>
              </a:spcBef>
              <a:spcAft>
                <a:spcPts val="0"/>
              </a:spcAft>
              <a:buSzPts val="1800"/>
              <a:buChar char="●"/>
            </a:pPr>
            <a:r>
              <a:rPr lang="en"/>
              <a:t>This is to improve security</a:t>
            </a:r>
            <a:endParaRPr/>
          </a:p>
          <a:p>
            <a:pPr indent="-342900" lvl="0" marL="457200" rtl="0" algn="l">
              <a:spcBef>
                <a:spcPts val="0"/>
              </a:spcBef>
              <a:spcAft>
                <a:spcPts val="0"/>
              </a:spcAft>
              <a:buSzPts val="1800"/>
              <a:buChar char="●"/>
            </a:pPr>
            <a:r>
              <a:rPr lang="en"/>
              <a:t>If time allowed would have used the </a:t>
            </a:r>
            <a:endParaRPr/>
          </a:p>
          <a:p>
            <a:pPr indent="0" lvl="0" marL="457200" rtl="0" algn="l">
              <a:spcBef>
                <a:spcPts val="0"/>
              </a:spcBef>
              <a:spcAft>
                <a:spcPts val="0"/>
              </a:spcAft>
              <a:buNone/>
            </a:pPr>
            <a:r>
              <a:rPr lang="en"/>
              <a:t>Ownable library, which helps with exploitation</a:t>
            </a:r>
            <a:endParaRPr/>
          </a:p>
          <a:p>
            <a:pPr indent="0" lvl="0" marL="457200" rtl="0" algn="l">
              <a:spcBef>
                <a:spcPts val="0"/>
              </a:spcBef>
              <a:spcAft>
                <a:spcPts val="0"/>
              </a:spcAft>
              <a:buNone/>
            </a:pPr>
            <a:r>
              <a:rPr lang="en"/>
              <a:t>and owner attacks</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p:txBody>
      </p:sp>
      <p:pic>
        <p:nvPicPr>
          <p:cNvPr id="350" name="Google Shape;350;p40"/>
          <p:cNvPicPr preferRelativeResize="0"/>
          <p:nvPr/>
        </p:nvPicPr>
        <p:blipFill>
          <a:blip r:embed="rId3">
            <a:alphaModFix/>
          </a:blip>
          <a:stretch>
            <a:fillRect/>
          </a:stretch>
        </p:blipFill>
        <p:spPr>
          <a:xfrm>
            <a:off x="4526775" y="489800"/>
            <a:ext cx="4617225" cy="2764900"/>
          </a:xfrm>
          <a:prstGeom prst="rect">
            <a:avLst/>
          </a:prstGeom>
          <a:noFill/>
          <a:ln>
            <a:noFill/>
          </a:ln>
        </p:spPr>
      </p:pic>
      <p:pic>
        <p:nvPicPr>
          <p:cNvPr id="351" name="Google Shape;351;p40"/>
          <p:cNvPicPr preferRelativeResize="0"/>
          <p:nvPr/>
        </p:nvPicPr>
        <p:blipFill>
          <a:blip r:embed="rId4">
            <a:alphaModFix/>
          </a:blip>
          <a:stretch>
            <a:fillRect/>
          </a:stretch>
        </p:blipFill>
        <p:spPr>
          <a:xfrm>
            <a:off x="4761325" y="761113"/>
            <a:ext cx="3878400" cy="2222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