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72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8A4E-70FB-44D4-9CF8-B47CA97C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testing Example</a:t>
            </a:r>
            <a:endParaRPr lang="en-SG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FE1CA54-82A9-446D-A908-459A61F72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45447"/>
              </p:ext>
            </p:extLst>
          </p:nvPr>
        </p:nvGraphicFramePr>
        <p:xfrm>
          <a:off x="1918555" y="2794270"/>
          <a:ext cx="8354890" cy="23419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7758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180105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887639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279746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085378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992857">
                <a:tc>
                  <a:txBody>
                    <a:bodyPr/>
                    <a:lstStyle/>
                    <a:p>
                      <a:r>
                        <a:rPr lang="en-US" sz="1900"/>
                        <a:t>Test case ID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Description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Input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Expected Result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Actual </a:t>
                      </a:r>
                    </a:p>
                    <a:p>
                      <a:r>
                        <a:rPr lang="en-US" sz="1900"/>
                        <a:t>Result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Pass/Fail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Remarks</a:t>
                      </a:r>
                    </a:p>
                  </a:txBody>
                  <a:tcPr marL="97896" marR="97896" marT="48948" marB="48948"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3490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b="1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Verifying the interface link, between Main scene and Game Play scene</a:t>
                      </a:r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7896" marR="97896" marT="48948" marB="48948"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F8850948-5A36-4D16-B37A-3CEE06E81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38" y="3965228"/>
            <a:ext cx="5175953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BAA3-0A01-4C8B-8612-7D30C707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integration testing</a:t>
            </a:r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7FDD99-F2AE-4AFF-A321-AA996D1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14257"/>
              </p:ext>
            </p:extLst>
          </p:nvPr>
        </p:nvGraphicFramePr>
        <p:xfrm>
          <a:off x="1378634" y="1874518"/>
          <a:ext cx="10178322" cy="46872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77133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675145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 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19417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Select the toggles</a:t>
                      </a:r>
                      <a:r>
                        <a:rPr lang="en-US" sz="1600" baseline="0" dirty="0" smtClean="0"/>
                        <a:t> to input the currency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Mouse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can select</a:t>
                      </a:r>
                      <a:r>
                        <a:rPr lang="en-US" sz="1600" baseline="0" dirty="0" smtClean="0"/>
                        <a:t> the toggle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can select</a:t>
                      </a:r>
                      <a:r>
                        <a:rPr lang="en-US" sz="1600" baseline="0" dirty="0" smtClean="0"/>
                        <a:t> the type of currency when they select the toggle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2244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Amount</a:t>
                      </a:r>
                      <a:r>
                        <a:rPr lang="en-US" sz="1600" baseline="0" dirty="0" smtClean="0"/>
                        <a:t> left empty, Debug Text will be shown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Keyboard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did not input any</a:t>
                      </a:r>
                      <a:r>
                        <a:rPr lang="en-US" sz="1600" baseline="0" dirty="0" smtClean="0"/>
                        <a:t> amount, Debug Text will be shown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Debug Text shown</a:t>
                      </a:r>
                      <a:r>
                        <a:rPr lang="en-US" sz="1600" baseline="0" dirty="0" smtClean="0"/>
                        <a:t> when no amount was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5072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Did</a:t>
                      </a:r>
                      <a:r>
                        <a:rPr lang="en-US" sz="1600" baseline="0" dirty="0" smtClean="0"/>
                        <a:t> not select any currency, Debug Text will be shown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Mouse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did not select</a:t>
                      </a:r>
                      <a:r>
                        <a:rPr lang="en-US" sz="1600" baseline="0" dirty="0" smtClean="0"/>
                        <a:t> any currency, Debug text will be shown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Debug text shown when no toggles was selected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01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EB23-F10D-4ECE-A019-06D40029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integration testing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958512-8160-4784-9F6C-495F1E34D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99331"/>
              </p:ext>
            </p:extLst>
          </p:nvPr>
        </p:nvGraphicFramePr>
        <p:xfrm>
          <a:off x="1378634" y="1874518"/>
          <a:ext cx="10178322" cy="49782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242345166"/>
                    </a:ext>
                  </a:extLst>
                </a:gridCol>
                <a:gridCol w="2771335">
                  <a:extLst>
                    <a:ext uri="{9D8B030D-6E8A-4147-A177-3AD203B41FA5}">
                      <a16:colId xmlns:a16="http://schemas.microsoft.com/office/drawing/2014/main" val="3062980441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1402417744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27822385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3844000617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988168538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4013211399"/>
                    </a:ext>
                  </a:extLst>
                </a:gridCol>
              </a:tblGrid>
              <a:tr h="675145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 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74680"/>
                  </a:ext>
                </a:extLst>
              </a:tr>
              <a:tr h="119417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Press</a:t>
                      </a:r>
                      <a:r>
                        <a:rPr lang="en-US" sz="1600" baseline="0" dirty="0" smtClean="0"/>
                        <a:t> the convert button to convert the input amount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Mouse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inputs the amount and currency</a:t>
                      </a:r>
                      <a:r>
                        <a:rPr lang="en-US" sz="1600" baseline="0" dirty="0" smtClean="0"/>
                        <a:t> and press convert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gets the converted amount.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65248"/>
                  </a:ext>
                </a:extLst>
              </a:tr>
              <a:tr h="122448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The converted amount</a:t>
                      </a:r>
                      <a:r>
                        <a:rPr lang="en-US" sz="1600" baseline="0" dirty="0" smtClean="0"/>
                        <a:t> displayed in the value input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Mouse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 press the convert button,</a:t>
                      </a:r>
                      <a:r>
                        <a:rPr lang="en-US" sz="1600" baseline="0" dirty="0" smtClean="0"/>
                        <a:t> the value appears in the value input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Converted Amount displayed in the input</a:t>
                      </a:r>
                      <a:r>
                        <a:rPr lang="en-US" sz="1600" baseline="0" dirty="0" smtClean="0"/>
                        <a:t> 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08853"/>
                  </a:ext>
                </a:extLst>
              </a:tr>
              <a:tr h="15072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Press the clear button clears all input and uncheck all toggles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Mouse</a:t>
                      </a:r>
                      <a:r>
                        <a:rPr lang="en-US" sz="1600" baseline="0" dirty="0" smtClean="0"/>
                        <a:t> Input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User</a:t>
                      </a:r>
                      <a:r>
                        <a:rPr lang="en-US" sz="1600" baseline="0" dirty="0" smtClean="0"/>
                        <a:t> press the clear button, all input and toggles are cleared and unchecked respectively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All input and toggles</a:t>
                      </a:r>
                      <a:r>
                        <a:rPr lang="en-US" sz="1600" baseline="0" dirty="0" smtClean="0"/>
                        <a:t> are cleared and unchecked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75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83746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247</TotalTime>
  <Words>259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Impact</vt:lpstr>
      <vt:lpstr>Badge</vt:lpstr>
      <vt:lpstr>integration testing Example</vt:lpstr>
      <vt:lpstr>Step 10: integration testing</vt:lpstr>
      <vt:lpstr>Step 10: integration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Convertor</dc:title>
  <dc:creator>Hansel Z R Koh</dc:creator>
  <cp:lastModifiedBy>student</cp:lastModifiedBy>
  <cp:revision>7</cp:revision>
  <dcterms:created xsi:type="dcterms:W3CDTF">2021-10-10T07:00:14Z</dcterms:created>
  <dcterms:modified xsi:type="dcterms:W3CDTF">2023-01-17T04:11:11Z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