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Especificação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Empenhado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Liquidado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Valor Pago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3.0.00.00.00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Despesas correntes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5.987.418,92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11.066.584,12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10.707.506,43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3.1.00.00.00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Pessoal e encargos sociais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1.569.231,85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4.623.056,30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4.697.107,52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Aplicações diretas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1.569.231,85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4.623.056,30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4.697.107,52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3.1.90.04.00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Contratação por tempo determinado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124.611,13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963.431,39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1.061.334,09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3.1.90.04.01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Salário - contratação pessoal temporário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76.784,79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915.605,05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1.013.507,75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3.1.90.04.04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13º salário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47.826,34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47.826,34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47.826,34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Vencimentos e vant. fixas pessoal civil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1.465.410,19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3.428.039,44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3.440.383,83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3.1.90.11.01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Vencimentos e salários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905.308,43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2.867.937,68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2.880.282,07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13º salário - pessoal ativo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560.101,76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560.101,76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560.101,76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Obrigações patronais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-103.706,35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148.668,59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148.668,59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3.1.90.13.01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FGTS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-92.743,95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148.668,59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148.668,59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3.1.90.13.02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Contribuições previdenciárias - INSS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-10.962,40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3.1.90.96.00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Ressarcimento de desp. de pessoal requis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82.916,88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82.916,88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46.721,01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3.1.90.96.99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ressarc. desp. pessoal requisitad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82.916,88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82.916,88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46.721,01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3.3.00.00.00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Outras despesas correntes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4.418.187,07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6.443.527,82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6.010.398,91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3.3.71.00.00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Transf.a consórc.públic.median.contr.ris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48.420,83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98.044,16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98.044,16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3.3.71.70.00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Rateio p/ particip. em consórcio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48.420,83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98.044,16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98.044,16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Aplicações diretas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4.369.766,24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6.345.483,66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5.912.354,75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de consumo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1.696.713,25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2.412.225,53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2.386.905,93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Combustíveis e lubrificantes automotivos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-55.633,71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356.657,31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278.447,20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Gás engarrafado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215.599,50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256.937,00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256.937,00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Gêneros de alimentação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371.130,14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398.125,68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398.125,68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farmacológico - uso domiciliar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-2.934,31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52.818,00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52.818,00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odontológico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67.329,70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67.329,70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67.329,70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de expediente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5.518,50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16.166,47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de copa e cozinha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34.168,40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73.529,77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73.529,77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de limp./produtos higienização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37.670,63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68.617,55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91.838,17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Uniformes, tecidos e aviamentos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19.242,60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29.488,10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29.488,10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de proteção e segurança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3.783,90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3.783,90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3.783,90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3.3.90.30.37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materiais médicos hospitalar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421.779,90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450.398,28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450.398,28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p/manutenção de veículos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34.074,00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34.914,00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36.714,00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Medicamentos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550.502,50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557.443,67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574.665,59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 didático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56.664,07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56.664,07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Material, bem ou serv. p/ dist. gratuita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23.112,20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88.110,27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88.110,27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Medicamentos para uso domiciliar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-1,30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3.3.90.32.99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mat. de distribuição gratuitas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23.113,50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88.110,27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88.110,27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serv. de terceiros pessoa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532.347,51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647.418,26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647.178,26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Direitos autorais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1.610,73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1.610,73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técnicos profissionais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513.632,78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553.373,53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553.373,53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Locação de imóveis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71.280,00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71.040,00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Manutenção e conservação de equipamentos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9.600,00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Manutenção e conservação de veículos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1.890,00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limpeza e conservação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4.800,00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Fretes e transportes de encomendas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4.000,00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3.3.90.36.99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serviços de pessoa física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1.414,00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864,00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864,00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serv. de terc. pessoa jurídica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2.074.507,28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2.975.073,60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2.559.541,79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técnicos profissionais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1.023.773,62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1.094.572,42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838.402,31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Locação de imóveis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2.258,83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16.766,16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22.854,88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Locação de máquinas e equipamentos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74.252,00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84.952,00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Manutenção e cons. de máq. e equipamento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62.850,00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Manutenção e conservação de veículos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22.929,55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155.955,88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143.460,03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comunicação em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9.300,00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6.200,00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Fornecimento de alimentação servidor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5.945,00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9.818,80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9.818,80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energia elétrica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-15.677,45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13.987,28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14.289,86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água e esgoto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3.922,63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17.073,11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17.489,76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 médico-hospitalar - ambulatórios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134.867,00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163.167,00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163.167,00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gráficos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10.950,00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Limpeza e conservação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28.362,40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38.802,40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apoio admin/técnico/operacional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30.260,00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101.365,41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121.455,17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3.3.90.39.81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bancários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-1.735,66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1.212,05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1.212,05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 prestado - unidade hospitalar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667.087,91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657.765,71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470.065,88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serviços de assistência a saúde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6.500,00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publicidade e propaganda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-17.275,61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1.485,66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4.477,93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3.3.90.39.99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serviços de terceiros - 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176.601,46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542.039,72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542.593,72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3.3.90.40.00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Serv. tecnologia informação/comunic.- PJ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30.650,00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38.312,50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3.3.90.40.11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Locação de softwares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7.050,00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8.812,50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Serviços de comunicação em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11.800,00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23.600,00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29.500,00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3.3.90.48.00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Outros aux. finan. a pessoas físicas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31.286,00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192.006,00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192.306,00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3.3.90.48.99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Demais auxílios financeiros-Pessoa Físic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31.286,00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192.006,00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192.306,00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4.0.00.00.00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Despesas de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4.4.00.00.00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Investimentos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4.4.90.00.00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Aplicações diretas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4.4.90.52.00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Equipamentos e material permanente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4.4.90.52.42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Mobiliário em geral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13.231,19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