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0" r:id="rId6"/>
    <p:sldId id="297" r:id="rId7"/>
  </p:sldIdLst>
  <p:sldSz cx="9144000" cy="5143500" type="screen16x9"/>
  <p:notesSz cx="6858000" cy="9144000"/>
  <p:embeddedFontLst>
    <p:embeddedFont>
      <p:font typeface="Anton" panose="020B0604020202020204" charset="0"/>
      <p:regular r:id="rId9"/>
    </p:embeddedFont>
    <p:embeddedFont>
      <p:font typeface="Advent Pro Light" panose="020B0604020202020204" charset="0"/>
      <p:regular r:id="rId10"/>
      <p:bold r:id="rId11"/>
    </p:embeddedFont>
    <p:embeddedFont>
      <p:font typeface="Fira Sans Condensed Light" panose="020B0604020202020204" charset="0"/>
      <p:regular r:id="rId12"/>
      <p:bold r:id="rId13"/>
      <p:italic r:id="rId14"/>
      <p:boldItalic r:id="rId15"/>
    </p:embeddedFont>
    <p:embeddedFont>
      <p:font typeface="Rajdhan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0ADCC-3180-446A-A74F-B872AC9979FF}">
  <a:tblStyle styleId="{D0D0ADCC-3180-446A-A74F-B872AC997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923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09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64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5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5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9" r:id="rId5"/>
    <p:sldLayoutId id="2147483660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ajdhani"/>
                <a:ea typeface="Rajdhani"/>
                <a:cs typeface="Rajdhani"/>
                <a:sym typeface="Rajdhani"/>
              </a:rPr>
              <a:t>K9-Cluster Threat S</a:t>
            </a:r>
            <a:r>
              <a:rPr lang="en" sz="4800" dirty="0" smtClean="0">
                <a:latin typeface="Rajdhani"/>
                <a:ea typeface="Rajdhani"/>
                <a:cs typeface="Rajdhani"/>
                <a:sym typeface="Rajdhani"/>
              </a:rPr>
              <a:t>urveillance System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Ignition Pipeline – Hyland Hackathon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INTRODUCTION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High Mobility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Fast Reaction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Cluster Of Distributed Systems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High Reachability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Virtual Synchrony Is Maintained Between Group Of Agents Forming A View . 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Data Is Morphed To Fit Into Limited Storage Of The Embedded System.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lt2"/>
                </a:solidFill>
              </a:rPr>
              <a:t> Minimal State Defining Data Is Maintained And Broadcasted Between Agents</a:t>
            </a:r>
            <a:endParaRPr lang="en-US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65994" y="748239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EVENT TAGGING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465993" y="1075189"/>
            <a:ext cx="305157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AI/ML assisted face recognition, victim and perpetrator tagging</a:t>
            </a:r>
            <a:endParaRPr sz="16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5139400" y="695039"/>
            <a:ext cx="311197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DISPATCH ALGORITH</a:t>
            </a:r>
            <a:r>
              <a:rPr lang="en-US" dirty="0" smtClean="0"/>
              <a:t>M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5139400" y="1022013"/>
            <a:ext cx="3830429" cy="136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Use High Number Of Agents Available.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Solve Complex Path Finding Problems And Work With Probabilistic Attributes Of Edges.</a:t>
            </a:r>
            <a:endParaRPr lang="en-US" sz="1600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1767593" y="2629588"/>
            <a:ext cx="2957573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THREAT EVALUATION SYSTEM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1849842" y="3179738"/>
            <a:ext cx="295159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Real-time Threat Monitoring And Evaluation System </a:t>
            </a:r>
            <a:endParaRPr lang="en-US" sz="1600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815676" y="2705688"/>
            <a:ext cx="2705968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INTER-NODE COMMUNICATION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910400" y="3304421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958618" y="291643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58618" y="102596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019101" y="301123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342826" y="95898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1634819" y="2821553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5019102" y="86000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695376" y="289702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34819" y="915842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2537572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MOTIVATION</a:t>
            </a:r>
            <a:endParaRPr sz="36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93914" y="1434600"/>
            <a:ext cx="556104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HIGH REACHABILITY OF PROPOSED SYTEM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lang="en-US" sz="1600" b="1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PROHIBITED USE OF DRONES DUE TO LEGAL AND PRIVACY ISSUES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lang="en-US" sz="1600" b="1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LIMITED RANGE OF CURRENT MANNED SURVEILLANCE SYSTEMS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lang="en-US" sz="1600" b="1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PRESENCE OF BLINDSPOTS IN CONTEMPORARY  STATIC SURVEILLANCE SYSTEMS</a:t>
            </a:r>
            <a:endParaRPr sz="1600" b="1"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89015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MAP EXTRACTION ALGORITHM</a:t>
            </a: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5" y="615274"/>
            <a:ext cx="3747521" cy="1801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t="12902" r="11415" b="10817"/>
          <a:stretch/>
        </p:blipFill>
        <p:spPr>
          <a:xfrm>
            <a:off x="5202297" y="571562"/>
            <a:ext cx="3790378" cy="188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2901" r="11071" b="11308"/>
          <a:stretch/>
        </p:blipFill>
        <p:spPr>
          <a:xfrm>
            <a:off x="2264229" y="2721429"/>
            <a:ext cx="4395607" cy="216625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97950" y="1294063"/>
            <a:ext cx="1121229" cy="44411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Bent Arrow 7"/>
          <p:cNvSpPr/>
          <p:nvPr/>
        </p:nvSpPr>
        <p:spPr>
          <a:xfrm flipH="1" flipV="1">
            <a:off x="6874329" y="3093365"/>
            <a:ext cx="1251858" cy="881743"/>
          </a:xfrm>
          <a:prstGeom prst="bentArrow">
            <a:avLst>
              <a:gd name="adj1" fmla="val 25000"/>
              <a:gd name="adj2" fmla="val 21914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14" y="171658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MAP EXTRACTION ALGORITHM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2322" y="1521179"/>
            <a:ext cx="1121229" cy="44411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Bent Arrow 7"/>
          <p:cNvSpPr/>
          <p:nvPr/>
        </p:nvSpPr>
        <p:spPr>
          <a:xfrm flipH="1" flipV="1">
            <a:off x="6711042" y="2984509"/>
            <a:ext cx="1251858" cy="881743"/>
          </a:xfrm>
          <a:prstGeom prst="bentArrow">
            <a:avLst>
              <a:gd name="adj1" fmla="val 25000"/>
              <a:gd name="adj2" fmla="val 21914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86"/>
          <a:stretch/>
        </p:blipFill>
        <p:spPr>
          <a:xfrm>
            <a:off x="199544" y="558017"/>
            <a:ext cx="3695700" cy="200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t="11430" r="13215" b="11798"/>
          <a:stretch/>
        </p:blipFill>
        <p:spPr>
          <a:xfrm>
            <a:off x="5330629" y="637401"/>
            <a:ext cx="3533714" cy="1881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4" t="15600" r="12143" b="12043"/>
          <a:stretch/>
        </p:blipFill>
        <p:spPr>
          <a:xfrm>
            <a:off x="2047394" y="2731962"/>
            <a:ext cx="4403271" cy="21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144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Anton</vt:lpstr>
      <vt:lpstr>Arial</vt:lpstr>
      <vt:lpstr>Advent Pro Light</vt:lpstr>
      <vt:lpstr>Fira Sans Condensed Light</vt:lpstr>
      <vt:lpstr>Rajdhani</vt:lpstr>
      <vt:lpstr>Ai Tech Agency by Slidesgo</vt:lpstr>
      <vt:lpstr>K9-Cluster Threat Surveillance System</vt:lpstr>
      <vt:lpstr>INTRODUCTION</vt:lpstr>
      <vt:lpstr>EVENT TAGGING</vt:lpstr>
      <vt:lpstr>MOTIVATION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K9-Cluster Threat Surveillance System</dc:title>
  <dc:creator>Anshman Dhan</dc:creator>
  <cp:lastModifiedBy>Anshuman Dhan</cp:lastModifiedBy>
  <cp:revision>9</cp:revision>
  <dcterms:modified xsi:type="dcterms:W3CDTF">2022-09-19T17:36:13Z</dcterms:modified>
</cp:coreProperties>
</file>