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97304-33AF-4729-B410-F7D63743F6A1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FC626-3B54-4FD8-ADAF-F6CAF9F41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38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1418-3B68-477E-A40F-E7FA2701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0EDBB-AD9B-47B4-8533-6429B569E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E0FD-921E-4617-962E-F53322FC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CA269-7CBF-4229-8676-62552BE5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270E7-B974-47E6-9594-FD90DBDB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3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1977-63C9-434D-8E44-002C688C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2F6A1-6D01-4BDF-BAE5-672980D09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AC18E-C5BA-4ABA-9484-98C8803A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752A-959D-44F9-A92D-1504074A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3857-8298-42FD-A748-636FD6AC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02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B17A7-3F56-4C97-A6A8-B4FDF6FA3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78F5E-4481-4D9B-9624-5E4613CC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3C84-ABF2-4A7A-A755-EE54432F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6AB8-1C85-4742-AF37-A25062F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72CA7-FFDA-4E3C-8132-1C84363C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55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D83D-0D22-4A79-9BAF-6D5302E3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B876-D7CB-4368-AC15-3EC440C6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32C70-DD88-4022-8E24-AB8C40D0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B2A8-98A2-44A7-97F9-71DB05FE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70360-6FCF-49E3-AF33-5CD4581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987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D85B-6593-4622-8888-16F1910A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EBA0E-0082-40B4-BC9B-3B5D6DBC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1388-3A36-4E2E-86C6-CA192A12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85DE-03AC-4034-A46C-679AF6DE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2D8E9-4C6E-49E1-B1F7-4375BCD0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18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5F83-8DE8-4462-912C-EB85D62D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8BBA-0904-48D5-899C-44998FC37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E48E6-DB3D-4937-81C0-ED41726BB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5173-8E0E-494C-A0F6-F6C3589A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1C9D-C728-4859-94A8-E76FA5C3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A6574-A355-4FB8-BA8B-34A8EE9C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650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EB8F-9EFC-4A49-984F-0A7AFDA5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A569F-AB77-452F-BC48-AC6910B6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86AEC-235D-4A54-ACB3-96CEFC08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C1C00-4A1B-48DA-9FC2-252F4CED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74D98-0370-43A5-97E8-10A5FB07B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D78B-CA4D-44D3-92FA-252EE99C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17DCB-7674-407D-85C8-4667E77B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E34CD-90CF-47D4-A481-94E6F2B2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6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9270-1402-4012-AC4C-62E363A7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14D31-75A6-4223-9C63-284EE190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5432F-A537-457C-B664-7E0F1A70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2B09C-E4F6-4CA7-8C21-C9218D3C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64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3C473-6E5B-46D9-A7DD-D733D24A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F8844-DF80-47C5-97A4-A93F628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FF5A4-464D-454F-886E-4FC86945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39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1F25-D94E-4191-AB07-AC6E7105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4C3C-B21E-4E7C-91B2-2CA6DA33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F9C97-B270-449A-8589-78DE6A17D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892ED-18A9-4B1F-A529-7450FAC4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70C1E-4F41-462B-B632-9E39BC9F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62C8-882F-46F7-9264-051AAAA3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3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569D-4EEB-4E03-B398-FEF0FD84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8FF10-2C69-42B6-873C-BC16E7D92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068A-B243-49C3-80A7-C01671AB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D9815-93E3-4C4C-9B40-23A34680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1455-91F3-4211-ADBE-659C64A603FD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5EEB3-21ED-4356-BF8D-A2C53B21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B80FE-9BC7-45A0-814A-EAB283CD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6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6B49B-268D-4380-BE3E-40B97E04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C410-4DE0-490F-BA95-5D6C7C70F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41B5E-51ED-4451-90B2-F959F5645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1455-91F3-4211-ADBE-659C64A603FD}" type="datetimeFigureOut">
              <a:rPr lang="en-SG" smtClean="0"/>
              <a:t>27/11/2020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57270-85F7-4594-ACE9-4DF13F77D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80C0-0A6B-41F3-BF71-0A3CDEFB8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1ADAD-F4D7-49E5-B8A4-AC3881A7E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14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CB5D-A12B-44AC-87C3-E6C7ADF30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In-Game UI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D3EF2-6071-4CBE-AA19-8D7919B49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93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99283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Tutorial UI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191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4174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Dialogue UI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E4BA6-8309-4A81-A078-D5532DE9C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8" b="947"/>
          <a:stretch/>
        </p:blipFill>
        <p:spPr>
          <a:xfrm>
            <a:off x="992049" y="981512"/>
            <a:ext cx="10116218" cy="56902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4413E0-7A0D-43F7-BF70-DB6282ECFA07}"/>
              </a:ext>
            </a:extLst>
          </p:cNvPr>
          <p:cNvSpPr/>
          <p:nvPr/>
        </p:nvSpPr>
        <p:spPr>
          <a:xfrm>
            <a:off x="7449422" y="1266738"/>
            <a:ext cx="3162649" cy="1745710"/>
          </a:xfrm>
          <a:prstGeom prst="rect">
            <a:avLst/>
          </a:prstGeom>
          <a:solidFill>
            <a:srgbClr val="F8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F1B8E-3A1B-49AE-96D8-B4A7E658E7CD}"/>
              </a:ext>
            </a:extLst>
          </p:cNvPr>
          <p:cNvSpPr/>
          <p:nvPr/>
        </p:nvSpPr>
        <p:spPr>
          <a:xfrm>
            <a:off x="7449736" y="3297674"/>
            <a:ext cx="3162336" cy="1745710"/>
          </a:xfrm>
          <a:prstGeom prst="rect">
            <a:avLst/>
          </a:prstGeom>
          <a:solidFill>
            <a:srgbClr val="F8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D9C3C8-969E-44C5-BCE2-C0D0C2644EFC}"/>
              </a:ext>
            </a:extLst>
          </p:cNvPr>
          <p:cNvSpPr/>
          <p:nvPr/>
        </p:nvSpPr>
        <p:spPr>
          <a:xfrm>
            <a:off x="9479560" y="5591261"/>
            <a:ext cx="1191236" cy="532701"/>
          </a:xfrm>
          <a:prstGeom prst="roundRect">
            <a:avLst/>
          </a:prstGeom>
          <a:solidFill>
            <a:srgbClr val="F84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09D1D-D527-4B1C-B0EA-9D8E1BDD2A43}"/>
              </a:ext>
            </a:extLst>
          </p:cNvPr>
          <p:cNvSpPr txBox="1"/>
          <p:nvPr/>
        </p:nvSpPr>
        <p:spPr>
          <a:xfrm>
            <a:off x="7449423" y="1941944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Housings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B5B9A-7076-4A2F-8B35-E23C4461CAA3}"/>
              </a:ext>
            </a:extLst>
          </p:cNvPr>
          <p:cNvSpPr txBox="1"/>
          <p:nvPr/>
        </p:nvSpPr>
        <p:spPr>
          <a:xfrm>
            <a:off x="7449422" y="3937506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Grants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88D09-8C39-4060-B28B-199ABF5ECB00}"/>
              </a:ext>
            </a:extLst>
          </p:cNvPr>
          <p:cNvSpPr txBox="1"/>
          <p:nvPr/>
        </p:nvSpPr>
        <p:spPr>
          <a:xfrm>
            <a:off x="1870744" y="5700869"/>
            <a:ext cx="686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Dialogue)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8B7EF-1E03-4A06-823A-01615F3CB956}"/>
              </a:ext>
            </a:extLst>
          </p:cNvPr>
          <p:cNvSpPr txBox="1"/>
          <p:nvPr/>
        </p:nvSpPr>
        <p:spPr>
          <a:xfrm>
            <a:off x="9623104" y="5691822"/>
            <a:ext cx="9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  <a:endParaRPr lang="en-SG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2F9D786-1070-4A7E-A229-791C2C0B884D}"/>
              </a:ext>
            </a:extLst>
          </p:cNvPr>
          <p:cNvSpPr/>
          <p:nvPr/>
        </p:nvSpPr>
        <p:spPr>
          <a:xfrm rot="5400000">
            <a:off x="8909108" y="6123962"/>
            <a:ext cx="167780" cy="2391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760F9-580B-4EB9-B69B-05A848754239}"/>
              </a:ext>
            </a:extLst>
          </p:cNvPr>
          <p:cNvSpPr txBox="1"/>
          <p:nvPr/>
        </p:nvSpPr>
        <p:spPr>
          <a:xfrm>
            <a:off x="1795243" y="5406595"/>
            <a:ext cx="739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NPCs(Name):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38FC5-DF31-4A0F-94CB-8D690E056BC9}"/>
              </a:ext>
            </a:extLst>
          </p:cNvPr>
          <p:cNvSpPr txBox="1"/>
          <p:nvPr/>
        </p:nvSpPr>
        <p:spPr>
          <a:xfrm>
            <a:off x="367719" y="4306838"/>
            <a:ext cx="242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dialogue box to move to next line</a:t>
            </a:r>
            <a:endParaRPr lang="en-S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B3C803-1B4C-4AE4-A4B3-E2214D54578D}"/>
              </a:ext>
            </a:extLst>
          </p:cNvPr>
          <p:cNvCxnSpPr/>
          <p:nvPr/>
        </p:nvCxnSpPr>
        <p:spPr>
          <a:xfrm>
            <a:off x="1579928" y="4936293"/>
            <a:ext cx="215315" cy="764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9F7575-91F1-417A-85FB-48CE92701401}"/>
              </a:ext>
            </a:extLst>
          </p:cNvPr>
          <p:cNvSpPr txBox="1"/>
          <p:nvPr/>
        </p:nvSpPr>
        <p:spPr>
          <a:xfrm>
            <a:off x="10901005" y="5318581"/>
            <a:ext cx="980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 only when grant and housing has been chosen</a:t>
            </a:r>
            <a:endParaRPr lang="en-SG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4D465F-882A-4DEC-AC98-B64609D49667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flipH="1">
            <a:off x="10670796" y="5826413"/>
            <a:ext cx="230209" cy="31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4657E4-6CA6-4CA8-9EF2-189F46DF90C4}"/>
              </a:ext>
            </a:extLst>
          </p:cNvPr>
          <p:cNvSpPr txBox="1"/>
          <p:nvPr/>
        </p:nvSpPr>
        <p:spPr>
          <a:xfrm>
            <a:off x="10301681" y="365125"/>
            <a:ext cx="157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on either to move to selection screen</a:t>
            </a:r>
            <a:endParaRPr lang="en-S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AD844-FFF8-4CF9-B814-FDBF1A1506AD}"/>
              </a:ext>
            </a:extLst>
          </p:cNvPr>
          <p:cNvCxnSpPr>
            <a:stCxn id="21" idx="2"/>
            <a:endCxn id="6" idx="3"/>
          </p:cNvCxnSpPr>
          <p:nvPr/>
        </p:nvCxnSpPr>
        <p:spPr>
          <a:xfrm flipH="1">
            <a:off x="10612072" y="1011456"/>
            <a:ext cx="479574" cy="111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6A25B-321E-495A-BD7A-5D78928CB31E}"/>
              </a:ext>
            </a:extLst>
          </p:cNvPr>
          <p:cNvCxnSpPr>
            <a:stCxn id="21" idx="2"/>
          </p:cNvCxnSpPr>
          <p:nvPr/>
        </p:nvCxnSpPr>
        <p:spPr>
          <a:xfrm flipH="1">
            <a:off x="10612071" y="1011456"/>
            <a:ext cx="479575" cy="309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4174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Dialogue UI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E4BA6-8309-4A81-A078-D5532DE9C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8" b="947"/>
          <a:stretch/>
        </p:blipFill>
        <p:spPr>
          <a:xfrm>
            <a:off x="992049" y="981512"/>
            <a:ext cx="10116218" cy="56902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4413E0-7A0D-43F7-BF70-DB6282ECFA07}"/>
              </a:ext>
            </a:extLst>
          </p:cNvPr>
          <p:cNvSpPr/>
          <p:nvPr/>
        </p:nvSpPr>
        <p:spPr>
          <a:xfrm>
            <a:off x="7449422" y="1266738"/>
            <a:ext cx="3162649" cy="1745710"/>
          </a:xfrm>
          <a:prstGeom prst="rect">
            <a:avLst/>
          </a:prstGeom>
          <a:solidFill>
            <a:srgbClr val="F8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F1B8E-3A1B-49AE-96D8-B4A7E658E7CD}"/>
              </a:ext>
            </a:extLst>
          </p:cNvPr>
          <p:cNvSpPr/>
          <p:nvPr/>
        </p:nvSpPr>
        <p:spPr>
          <a:xfrm>
            <a:off x="7449736" y="3297674"/>
            <a:ext cx="3162336" cy="1745710"/>
          </a:xfrm>
          <a:prstGeom prst="rect">
            <a:avLst/>
          </a:prstGeom>
          <a:solidFill>
            <a:srgbClr val="F8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D9C3C8-969E-44C5-BCE2-C0D0C2644EFC}"/>
              </a:ext>
            </a:extLst>
          </p:cNvPr>
          <p:cNvSpPr/>
          <p:nvPr/>
        </p:nvSpPr>
        <p:spPr>
          <a:xfrm>
            <a:off x="9479560" y="5591261"/>
            <a:ext cx="1191236" cy="532701"/>
          </a:xfrm>
          <a:prstGeom prst="roundRect">
            <a:avLst/>
          </a:prstGeom>
          <a:solidFill>
            <a:srgbClr val="F84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09D1D-D527-4B1C-B0EA-9D8E1BDD2A43}"/>
              </a:ext>
            </a:extLst>
          </p:cNvPr>
          <p:cNvSpPr txBox="1"/>
          <p:nvPr/>
        </p:nvSpPr>
        <p:spPr>
          <a:xfrm>
            <a:off x="7449423" y="1941944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Housings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B5B9A-7076-4A2F-8B35-E23C4461CAA3}"/>
              </a:ext>
            </a:extLst>
          </p:cNvPr>
          <p:cNvSpPr txBox="1"/>
          <p:nvPr/>
        </p:nvSpPr>
        <p:spPr>
          <a:xfrm>
            <a:off x="7449422" y="3937506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Grants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88D09-8C39-4060-B28B-199ABF5ECB00}"/>
              </a:ext>
            </a:extLst>
          </p:cNvPr>
          <p:cNvSpPr txBox="1"/>
          <p:nvPr/>
        </p:nvSpPr>
        <p:spPr>
          <a:xfrm>
            <a:off x="1816214" y="5876488"/>
            <a:ext cx="3363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A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8B7EF-1E03-4A06-823A-01615F3CB956}"/>
              </a:ext>
            </a:extLst>
          </p:cNvPr>
          <p:cNvSpPr txBox="1"/>
          <p:nvPr/>
        </p:nvSpPr>
        <p:spPr>
          <a:xfrm>
            <a:off x="9623104" y="5691822"/>
            <a:ext cx="9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BF675-5E14-422F-82A5-923626D2DCBC}"/>
              </a:ext>
            </a:extLst>
          </p:cNvPr>
          <p:cNvSpPr txBox="1"/>
          <p:nvPr/>
        </p:nvSpPr>
        <p:spPr>
          <a:xfrm>
            <a:off x="5666761" y="5886759"/>
            <a:ext cx="3363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 B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AF100-82B1-499A-B4C5-4AFE0B9E8D33}"/>
              </a:ext>
            </a:extLst>
          </p:cNvPr>
          <p:cNvSpPr txBox="1"/>
          <p:nvPr/>
        </p:nvSpPr>
        <p:spPr>
          <a:xfrm>
            <a:off x="1795244" y="5406595"/>
            <a:ext cx="11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You: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9C27E-0548-443E-BF2C-720B6055E98A}"/>
              </a:ext>
            </a:extLst>
          </p:cNvPr>
          <p:cNvSpPr txBox="1"/>
          <p:nvPr/>
        </p:nvSpPr>
        <p:spPr>
          <a:xfrm>
            <a:off x="427839" y="4601578"/>
            <a:ext cx="99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 can choose reply to NPCs</a:t>
            </a:r>
            <a:endParaRPr lang="en-SG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3A8105-F51A-4329-9787-8EF0F5608FFF}"/>
              </a:ext>
            </a:extLst>
          </p:cNvPr>
          <p:cNvCxnSpPr>
            <a:endCxn id="14" idx="0"/>
          </p:cNvCxnSpPr>
          <p:nvPr/>
        </p:nvCxnSpPr>
        <p:spPr>
          <a:xfrm>
            <a:off x="1426128" y="4915949"/>
            <a:ext cx="5922626" cy="970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3615C8-0F93-49A2-8842-7D22F84B2548}"/>
              </a:ext>
            </a:extLst>
          </p:cNvPr>
          <p:cNvCxnSpPr>
            <a:endCxn id="8" idx="0"/>
          </p:cNvCxnSpPr>
          <p:nvPr/>
        </p:nvCxnSpPr>
        <p:spPr>
          <a:xfrm>
            <a:off x="1426128" y="4924743"/>
            <a:ext cx="2072079" cy="95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4174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Dialogue UI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E4BA6-8309-4A81-A078-D5532DE9C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8" b="947"/>
          <a:stretch/>
        </p:blipFill>
        <p:spPr>
          <a:xfrm>
            <a:off x="992049" y="981512"/>
            <a:ext cx="10116218" cy="56902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8F1B8E-3A1B-49AE-96D8-B4A7E658E7CD}"/>
              </a:ext>
            </a:extLst>
          </p:cNvPr>
          <p:cNvSpPr/>
          <p:nvPr/>
        </p:nvSpPr>
        <p:spPr>
          <a:xfrm>
            <a:off x="7449736" y="3297674"/>
            <a:ext cx="3162336" cy="1745710"/>
          </a:xfrm>
          <a:prstGeom prst="rect">
            <a:avLst/>
          </a:prstGeom>
          <a:solidFill>
            <a:srgbClr val="F8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D9C3C8-969E-44C5-BCE2-C0D0C2644EFC}"/>
              </a:ext>
            </a:extLst>
          </p:cNvPr>
          <p:cNvSpPr/>
          <p:nvPr/>
        </p:nvSpPr>
        <p:spPr>
          <a:xfrm>
            <a:off x="9479560" y="5591261"/>
            <a:ext cx="1191236" cy="532701"/>
          </a:xfrm>
          <a:prstGeom prst="roundRect">
            <a:avLst/>
          </a:prstGeom>
          <a:solidFill>
            <a:srgbClr val="F84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AE0E6-6272-4B07-BBDE-8968536DFDB1}"/>
              </a:ext>
            </a:extLst>
          </p:cNvPr>
          <p:cNvSpPr/>
          <p:nvPr/>
        </p:nvSpPr>
        <p:spPr>
          <a:xfrm>
            <a:off x="7449422" y="1266738"/>
            <a:ext cx="3162649" cy="1745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09D1D-D527-4B1C-B0EA-9D8E1BDD2A43}"/>
              </a:ext>
            </a:extLst>
          </p:cNvPr>
          <p:cNvSpPr txBox="1"/>
          <p:nvPr/>
        </p:nvSpPr>
        <p:spPr>
          <a:xfrm>
            <a:off x="7449423" y="1941944"/>
            <a:ext cx="3162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Selected Housing Name</a:t>
            </a:r>
          </a:p>
          <a:p>
            <a:pPr algn="ctr"/>
            <a:r>
              <a:rPr lang="en-US" dirty="0"/>
              <a:t>^title will change based on selection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B5B9A-7076-4A2F-8B35-E23C4461CAA3}"/>
              </a:ext>
            </a:extLst>
          </p:cNvPr>
          <p:cNvSpPr txBox="1"/>
          <p:nvPr/>
        </p:nvSpPr>
        <p:spPr>
          <a:xfrm>
            <a:off x="7449422" y="3937506"/>
            <a:ext cx="316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Grants</a:t>
            </a:r>
          </a:p>
          <a:p>
            <a:pPr algn="ctr"/>
            <a:r>
              <a:rPr lang="en-US" dirty="0"/>
              <a:t>^same here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8B7EF-1E03-4A06-823A-01615F3CB956}"/>
              </a:ext>
            </a:extLst>
          </p:cNvPr>
          <p:cNvSpPr txBox="1"/>
          <p:nvPr/>
        </p:nvSpPr>
        <p:spPr>
          <a:xfrm>
            <a:off x="9623104" y="5691822"/>
            <a:ext cx="9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  <a:endParaRPr lang="en-SG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3E465D6-1230-4D45-B561-AC80722B6210}"/>
              </a:ext>
            </a:extLst>
          </p:cNvPr>
          <p:cNvSpPr/>
          <p:nvPr/>
        </p:nvSpPr>
        <p:spPr>
          <a:xfrm rot="5400000">
            <a:off x="8909108" y="6123962"/>
            <a:ext cx="167780" cy="2391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A84B9-7076-47E9-AAC5-41A83A5D04FB}"/>
              </a:ext>
            </a:extLst>
          </p:cNvPr>
          <p:cNvSpPr txBox="1"/>
          <p:nvPr/>
        </p:nvSpPr>
        <p:spPr>
          <a:xfrm>
            <a:off x="1870744" y="5700869"/>
            <a:ext cx="686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Dialogue)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70F9A-2B55-4C8A-A19B-517684308BFB}"/>
              </a:ext>
            </a:extLst>
          </p:cNvPr>
          <p:cNvSpPr txBox="1"/>
          <p:nvPr/>
        </p:nvSpPr>
        <p:spPr>
          <a:xfrm>
            <a:off x="1795243" y="5406595"/>
            <a:ext cx="739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NPCs(Name):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71375-9BE5-456C-BDBF-2E40CE38D494}"/>
              </a:ext>
            </a:extLst>
          </p:cNvPr>
          <p:cNvSpPr txBox="1"/>
          <p:nvPr/>
        </p:nvSpPr>
        <p:spPr>
          <a:xfrm>
            <a:off x="10783970" y="553370"/>
            <a:ext cx="1400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the player has confirmed their choice in specific scenes, it turns green when they come back here </a:t>
            </a:r>
            <a:endParaRPr lang="en-SG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62B182-D804-4178-8FAD-55E88F5827C6}"/>
              </a:ext>
            </a:extLst>
          </p:cNvPr>
          <p:cNvCxnSpPr>
            <a:stCxn id="4" idx="2"/>
            <a:endCxn id="6" idx="3"/>
          </p:cNvCxnSpPr>
          <p:nvPr/>
        </p:nvCxnSpPr>
        <p:spPr>
          <a:xfrm flipH="1">
            <a:off x="10612072" y="1753699"/>
            <a:ext cx="872379" cy="649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A51668-C291-4511-BBA3-BC66D1446951}"/>
              </a:ext>
            </a:extLst>
          </p:cNvPr>
          <p:cNvCxnSpPr>
            <a:stCxn id="4" idx="2"/>
            <a:endCxn id="7" idx="3"/>
          </p:cNvCxnSpPr>
          <p:nvPr/>
        </p:nvCxnSpPr>
        <p:spPr>
          <a:xfrm flipH="1">
            <a:off x="10612071" y="1753699"/>
            <a:ext cx="872380" cy="250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3F19A2-31E3-4C68-BAC8-9D870B9C142C}"/>
              </a:ext>
            </a:extLst>
          </p:cNvPr>
          <p:cNvSpPr txBox="1"/>
          <p:nvPr/>
        </p:nvSpPr>
        <p:spPr>
          <a:xfrm>
            <a:off x="11048261" y="5083429"/>
            <a:ext cx="1015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 can choose to return to look at their choices before final confirmation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E5EFD8-B5B5-4ECA-BB67-AF1BD18A8CEC}"/>
              </a:ext>
            </a:extLst>
          </p:cNvPr>
          <p:cNvCxnSpPr>
            <a:stCxn id="20" idx="1"/>
            <a:endCxn id="12" idx="3"/>
          </p:cNvCxnSpPr>
          <p:nvPr/>
        </p:nvCxnSpPr>
        <p:spPr>
          <a:xfrm flipH="1">
            <a:off x="10670796" y="5775927"/>
            <a:ext cx="377465" cy="8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320C11-AF68-4CFC-AAC2-26C6B8F29BC4}"/>
              </a:ext>
            </a:extLst>
          </p:cNvPr>
          <p:cNvCxnSpPr>
            <a:cxnSpLocks/>
            <a:stCxn id="20" idx="0"/>
            <a:endCxn id="7" idx="3"/>
          </p:cNvCxnSpPr>
          <p:nvPr/>
        </p:nvCxnSpPr>
        <p:spPr>
          <a:xfrm flipH="1" flipV="1">
            <a:off x="10612071" y="4260672"/>
            <a:ext cx="943724" cy="82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F437EE-51F4-4AB9-A937-DBD82DB21211}"/>
              </a:ext>
            </a:extLst>
          </p:cNvPr>
          <p:cNvCxnSpPr>
            <a:stCxn id="20" idx="0"/>
            <a:endCxn id="6" idx="3"/>
          </p:cNvCxnSpPr>
          <p:nvPr/>
        </p:nvCxnSpPr>
        <p:spPr>
          <a:xfrm flipH="1" flipV="1">
            <a:off x="10612072" y="2403609"/>
            <a:ext cx="943723" cy="267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93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4174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Dialogue UI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E4BA6-8309-4A81-A078-D5532DE9C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8" b="947"/>
          <a:stretch/>
        </p:blipFill>
        <p:spPr>
          <a:xfrm>
            <a:off x="992049" y="981512"/>
            <a:ext cx="10116218" cy="56902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09583D-7718-4540-B7AA-84379459ECA9}"/>
              </a:ext>
            </a:extLst>
          </p:cNvPr>
          <p:cNvSpPr/>
          <p:nvPr/>
        </p:nvSpPr>
        <p:spPr>
          <a:xfrm>
            <a:off x="7449422" y="1266738"/>
            <a:ext cx="3162649" cy="1745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09D1D-D527-4B1C-B0EA-9D8E1BDD2A43}"/>
              </a:ext>
            </a:extLst>
          </p:cNvPr>
          <p:cNvSpPr txBox="1"/>
          <p:nvPr/>
        </p:nvSpPr>
        <p:spPr>
          <a:xfrm>
            <a:off x="7449423" y="1941944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Selected Housing Name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4EAD7-1629-4C22-9FE7-FBBA42E50674}"/>
              </a:ext>
            </a:extLst>
          </p:cNvPr>
          <p:cNvSpPr/>
          <p:nvPr/>
        </p:nvSpPr>
        <p:spPr>
          <a:xfrm>
            <a:off x="7449736" y="3297674"/>
            <a:ext cx="3162336" cy="1745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B5B9A-7076-4A2F-8B35-E23C4461CAA3}"/>
              </a:ext>
            </a:extLst>
          </p:cNvPr>
          <p:cNvSpPr txBox="1"/>
          <p:nvPr/>
        </p:nvSpPr>
        <p:spPr>
          <a:xfrm>
            <a:off x="7449422" y="3937506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Selected Grant Name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E5EEB9-5EDF-4FD9-BCF3-06B1F98ED84F}"/>
              </a:ext>
            </a:extLst>
          </p:cNvPr>
          <p:cNvSpPr/>
          <p:nvPr/>
        </p:nvSpPr>
        <p:spPr>
          <a:xfrm>
            <a:off x="9479560" y="5591261"/>
            <a:ext cx="1191236" cy="53270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8B7EF-1E03-4A06-823A-01615F3CB956}"/>
              </a:ext>
            </a:extLst>
          </p:cNvPr>
          <p:cNvSpPr txBox="1"/>
          <p:nvPr/>
        </p:nvSpPr>
        <p:spPr>
          <a:xfrm>
            <a:off x="9623104" y="5691822"/>
            <a:ext cx="9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  <a:endParaRPr lang="en-SG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5220D51-D76F-499F-901A-AF1430C5F8C2}"/>
              </a:ext>
            </a:extLst>
          </p:cNvPr>
          <p:cNvSpPr/>
          <p:nvPr/>
        </p:nvSpPr>
        <p:spPr>
          <a:xfrm rot="5400000">
            <a:off x="8909108" y="6123962"/>
            <a:ext cx="167780" cy="2391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D6B72-42A9-4025-A2D0-5957C6D6B03C}"/>
              </a:ext>
            </a:extLst>
          </p:cNvPr>
          <p:cNvSpPr txBox="1"/>
          <p:nvPr/>
        </p:nvSpPr>
        <p:spPr>
          <a:xfrm>
            <a:off x="1870744" y="5700869"/>
            <a:ext cx="686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Dialogue)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6588C-3094-4F4D-BF43-9A30C4A9EC20}"/>
              </a:ext>
            </a:extLst>
          </p:cNvPr>
          <p:cNvSpPr txBox="1"/>
          <p:nvPr/>
        </p:nvSpPr>
        <p:spPr>
          <a:xfrm>
            <a:off x="1795243" y="5406595"/>
            <a:ext cx="739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NPCs(Name):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F1A8B-11C6-4F87-A382-382249B0905C}"/>
              </a:ext>
            </a:extLst>
          </p:cNvPr>
          <p:cNvSpPr txBox="1"/>
          <p:nvPr/>
        </p:nvSpPr>
        <p:spPr>
          <a:xfrm>
            <a:off x="10947633" y="4915949"/>
            <a:ext cx="1039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player has confirmed options for both, they can confirm submission to see result</a:t>
            </a:r>
            <a:endParaRPr lang="en-SG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9CAFEF-1528-4B7D-BBCA-A61242C42D3E}"/>
              </a:ext>
            </a:extLst>
          </p:cNvPr>
          <p:cNvCxnSpPr>
            <a:stCxn id="15" idx="1"/>
          </p:cNvCxnSpPr>
          <p:nvPr/>
        </p:nvCxnSpPr>
        <p:spPr>
          <a:xfrm flipH="1">
            <a:off x="10670796" y="5700779"/>
            <a:ext cx="276837" cy="1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81462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House UI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A78BD-6D25-4845-881E-4A9CA1F2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1512"/>
            <a:ext cx="10362135" cy="5080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8CC3A-ADFC-4D07-92E8-F20D284034E3}"/>
              </a:ext>
            </a:extLst>
          </p:cNvPr>
          <p:cNvSpPr txBox="1"/>
          <p:nvPr/>
        </p:nvSpPr>
        <p:spPr>
          <a:xfrm>
            <a:off x="1057013" y="3222771"/>
            <a:ext cx="2810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of Selection</a:t>
            </a:r>
          </a:p>
          <a:p>
            <a:r>
              <a:rPr lang="en-SG" dirty="0"/>
              <a:t>Hovering(or maybe just clicking) on specific area(housing or area) will show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53925-A006-4134-AF8F-28A397C23236}"/>
              </a:ext>
            </a:extLst>
          </p:cNvPr>
          <p:cNvSpPr txBox="1"/>
          <p:nvPr/>
        </p:nvSpPr>
        <p:spPr>
          <a:xfrm>
            <a:off x="1057013" y="1174459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77EA2-8916-44BE-92DE-285F588D2E8A}"/>
              </a:ext>
            </a:extLst>
          </p:cNvPr>
          <p:cNvSpPr txBox="1"/>
          <p:nvPr/>
        </p:nvSpPr>
        <p:spPr>
          <a:xfrm>
            <a:off x="1057013" y="1174459"/>
            <a:ext cx="2810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Customer’s needs</a:t>
            </a:r>
          </a:p>
          <a:p>
            <a:r>
              <a:rPr lang="en-SG" dirty="0"/>
              <a:t>The customer’s need is shown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6E874-8E3F-41B9-814D-C284D8157C4B}"/>
              </a:ext>
            </a:extLst>
          </p:cNvPr>
          <p:cNvSpPr txBox="1"/>
          <p:nvPr/>
        </p:nvSpPr>
        <p:spPr>
          <a:xfrm>
            <a:off x="1199626" y="5360565"/>
            <a:ext cx="10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9B1DF-40BF-415A-B614-E4E1F5EC4A1C}"/>
              </a:ext>
            </a:extLst>
          </p:cNvPr>
          <p:cNvSpPr txBox="1"/>
          <p:nvPr/>
        </p:nvSpPr>
        <p:spPr>
          <a:xfrm>
            <a:off x="2726422" y="5360565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Confirm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0A894-17D5-4741-8D6E-B49C99DD4C70}"/>
              </a:ext>
            </a:extLst>
          </p:cNvPr>
          <p:cNvSpPr txBox="1"/>
          <p:nvPr/>
        </p:nvSpPr>
        <p:spPr>
          <a:xfrm>
            <a:off x="4219662" y="4953158"/>
            <a:ext cx="280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player is satisfied by their choice, can choose to confirm</a:t>
            </a:r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F2349-C84D-4B13-881A-9172C8F2E150}"/>
              </a:ext>
            </a:extLst>
          </p:cNvPr>
          <p:cNvCxnSpPr>
            <a:stCxn id="14" idx="1"/>
          </p:cNvCxnSpPr>
          <p:nvPr/>
        </p:nvCxnSpPr>
        <p:spPr>
          <a:xfrm flipH="1">
            <a:off x="3665989" y="5414823"/>
            <a:ext cx="553673" cy="130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5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A4F-0CE1-43AE-A212-7FFDEC6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5628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Grant UI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BE991-4105-4D78-88A8-90616F41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50" y="981512"/>
            <a:ext cx="9787902" cy="5511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DD611C-D963-4BF3-86AC-A24B23401C89}"/>
              </a:ext>
            </a:extLst>
          </p:cNvPr>
          <p:cNvSpPr txBox="1"/>
          <p:nvPr/>
        </p:nvSpPr>
        <p:spPr>
          <a:xfrm>
            <a:off x="1778466" y="1140903"/>
            <a:ext cx="760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customer’s situation is listed here, which allows players to compare with the information below.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3D6D1-2207-465F-B1D2-866E3E16DFA5}"/>
              </a:ext>
            </a:extLst>
          </p:cNvPr>
          <p:cNvSpPr txBox="1"/>
          <p:nvPr/>
        </p:nvSpPr>
        <p:spPr>
          <a:xfrm>
            <a:off x="9694912" y="1801414"/>
            <a:ext cx="66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4DF81-9102-49BB-AE66-31155DEE8EE8}"/>
              </a:ext>
            </a:extLst>
          </p:cNvPr>
          <p:cNvSpPr txBox="1"/>
          <p:nvPr/>
        </p:nvSpPr>
        <p:spPr>
          <a:xfrm>
            <a:off x="9665551" y="1187069"/>
            <a:ext cx="72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Confirm</a:t>
            </a:r>
            <a:endParaRPr lang="en-SG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9BD48-A274-41FE-8199-3A6F0120F9DB}"/>
              </a:ext>
            </a:extLst>
          </p:cNvPr>
          <p:cNvSpPr txBox="1"/>
          <p:nvPr/>
        </p:nvSpPr>
        <p:spPr>
          <a:xfrm>
            <a:off x="1610686" y="2877424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Grant Type1 Information</a:t>
            </a:r>
            <a:endParaRPr lang="en-SG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33092-269C-4C2C-9D01-34F8AA541EAE}"/>
              </a:ext>
            </a:extLst>
          </p:cNvPr>
          <p:cNvSpPr txBox="1"/>
          <p:nvPr/>
        </p:nvSpPr>
        <p:spPr>
          <a:xfrm>
            <a:off x="4716011" y="2877424"/>
            <a:ext cx="275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Grant Type2 Information</a:t>
            </a:r>
            <a:endParaRPr lang="en-SG" b="1" u="sng" dirty="0"/>
          </a:p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94E36-703F-43D3-B743-88A8D84A153E}"/>
              </a:ext>
            </a:extLst>
          </p:cNvPr>
          <p:cNvSpPr txBox="1"/>
          <p:nvPr/>
        </p:nvSpPr>
        <p:spPr>
          <a:xfrm>
            <a:off x="7747981" y="2508092"/>
            <a:ext cx="275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Grant Type3 Information</a:t>
            </a:r>
            <a:endParaRPr lang="en-SG" b="1" u="sng" dirty="0"/>
          </a:p>
          <a:p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E55EA2-96D5-4DB4-A5C3-EB432CD66668}"/>
              </a:ext>
            </a:extLst>
          </p:cNvPr>
          <p:cNvCxnSpPr>
            <a:endCxn id="7" idx="0"/>
          </p:cNvCxnSpPr>
          <p:nvPr/>
        </p:nvCxnSpPr>
        <p:spPr>
          <a:xfrm flipH="1">
            <a:off x="2990675" y="1801414"/>
            <a:ext cx="2596393" cy="1076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2F19C0-774E-4024-B6F2-4BFB44FFB8D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578679" y="1787234"/>
            <a:ext cx="517321" cy="109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279224-56A1-4A85-9C2E-89D433107B4E}"/>
              </a:ext>
            </a:extLst>
          </p:cNvPr>
          <p:cNvCxnSpPr>
            <a:endCxn id="11" idx="0"/>
          </p:cNvCxnSpPr>
          <p:nvPr/>
        </p:nvCxnSpPr>
        <p:spPr>
          <a:xfrm>
            <a:off x="5587068" y="1801414"/>
            <a:ext cx="3540902" cy="70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DF3FD8-0E88-4030-AE33-FC297FF780DF}"/>
              </a:ext>
            </a:extLst>
          </p:cNvPr>
          <p:cNvCxnSpPr>
            <a:cxnSpLocks/>
          </p:cNvCxnSpPr>
          <p:nvPr/>
        </p:nvCxnSpPr>
        <p:spPr>
          <a:xfrm flipH="1">
            <a:off x="9454394" y="4311941"/>
            <a:ext cx="1442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E3734E-1B8C-44F1-B830-A32ACDEF8FC5}"/>
              </a:ext>
            </a:extLst>
          </p:cNvPr>
          <p:cNvSpPr txBox="1"/>
          <p:nvPr/>
        </p:nvSpPr>
        <p:spPr>
          <a:xfrm>
            <a:off x="10897299" y="4051881"/>
            <a:ext cx="115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Selected option will rise above the rest, and players will click confirm to select choice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FB2B62-745D-4560-AF3B-65096C4FBEFA}"/>
              </a:ext>
            </a:extLst>
          </p:cNvPr>
          <p:cNvCxnSpPr>
            <a:stCxn id="20" idx="0"/>
            <a:endCxn id="8" idx="3"/>
          </p:cNvCxnSpPr>
          <p:nvPr/>
        </p:nvCxnSpPr>
        <p:spPr>
          <a:xfrm flipH="1" flipV="1">
            <a:off x="10387005" y="1325569"/>
            <a:ext cx="1089135" cy="272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9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248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In-Game UI</vt:lpstr>
      <vt:lpstr>Tutorial UI</vt:lpstr>
      <vt:lpstr>Dialogue UI</vt:lpstr>
      <vt:lpstr>Dialogue UI</vt:lpstr>
      <vt:lpstr>Dialogue UI</vt:lpstr>
      <vt:lpstr>Dialogue UI</vt:lpstr>
      <vt:lpstr>Select House UI</vt:lpstr>
      <vt:lpstr>Select Grant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In-Game UI</dc:title>
  <dc:creator>Ong Jia xi</dc:creator>
  <cp:lastModifiedBy>Ong Jia xi</cp:lastModifiedBy>
  <cp:revision>12</cp:revision>
  <dcterms:created xsi:type="dcterms:W3CDTF">2020-11-27T12:46:44Z</dcterms:created>
  <dcterms:modified xsi:type="dcterms:W3CDTF">2020-11-27T18:55:18Z</dcterms:modified>
</cp:coreProperties>
</file>