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A44E-1B93-4944-B927-FAD68CC15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7A8E8-82E3-4CC4-818E-5E95AE36A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9CB2-FDC2-47F4-ABD4-79AADEC3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0268-EC2D-45D2-B585-7C08CBBE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BA2F-E150-4980-89CB-701CFAEC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71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C59E-CC50-4BBF-B5D8-9D0B986A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61732-5F54-48D6-B911-F84B67FC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ED66-AA96-4FE2-9920-C797A3C7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4C70-9DEA-4691-9BD3-0143C40C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0E63-C63A-49DB-98BF-7659C93D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56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8FC63-70A1-43AE-BA0A-9CBF6E0C5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861B5-FBAB-4564-8A3A-9E977192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6520-211C-4948-9578-F00BAB40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58F0-5A9E-41B8-AA3D-D929F4C8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D5C6-5C8C-4964-ACC6-261C09CD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841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2EA-8AAC-466D-8C22-66493CD7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B45B-3CC5-44DD-8107-D0805EDA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ABC9-A08C-4458-9E5C-523190A2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D754-9918-45A9-9132-4A8F16E6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F48-1A3C-4A5A-920B-5D04F170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025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1BF1-754C-4EA8-A3CA-1CD1F744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3EDC-8B27-4E4F-8999-EE404D2F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E912-BFD2-41AC-A625-0246B8D9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A0C3-9104-40CA-B6CF-00F22D60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B61E-06D8-41A0-AF64-A3797C28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03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FBF0-EA51-4AB6-A5BA-2362D501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0ABE-1B44-4F01-871F-6B1C5F7B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D12E-ED0E-4E0F-96CA-ACAF7F65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5B7FE-F1DC-4BDE-B678-B5765984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C666-C047-4FA9-BBCF-B2FE9A33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BEE12-D17B-4FDE-B86F-B7359D90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48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FE9D-C623-486D-8AEC-253663C6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01E6-F350-48D7-83D7-30D06F9E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68067-9102-4ECF-A97B-971D91725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35C03-900D-4852-B487-EE598036A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C174C-312B-43A2-A0E2-E655CF94E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59D87-1D7C-43FD-A199-1BC53A52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FDF4B-9B03-4B53-B014-4F76EF49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176DE-7B3F-4259-8DA9-28ED747D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5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0D5F-2D0F-44D6-B245-CAD9A60F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11C93-64F6-41CD-995C-AFFB4269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0472F-9AE3-438D-A91F-386FE11F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C7CD9-3EE0-4DC1-B165-D263C2CF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96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2CCC5-5AE7-4005-A239-F2C69B30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D320A-6661-4D4F-8707-ABEAB2B2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D8C35-755F-4230-B0FD-B7C2C363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1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AAD5-B986-45B5-8295-D9580BBC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AB00-678C-4C81-8E17-13965BCA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63CE-E44A-460E-A822-BE22C95E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BA024-4298-49E6-BD90-8F7FB1AB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E72E2-DB29-4426-A04A-1C956113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9CBC-0166-47B6-ADC9-A2D48C88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A283-A7AC-4EF6-B394-00183D5B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FD8A1-C5B7-4C6A-9011-71504E13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37BB-0483-4F8B-8843-239C8CDF7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C3F2B-979E-4807-AEC1-5D03ECC7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6B864-704E-44FA-A4EB-7179DD7F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72042-B1DE-4060-9592-B726DAAA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6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0C5FF-8BC0-4126-8C1A-FC44146B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B2F5-B15D-497D-A779-14EAA6E6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D6BA-62A7-4BA6-981F-18089C125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6B90-EAE7-4595-A264-0BE108CD18A7}" type="datetimeFigureOut">
              <a:rPr lang="en-SG" smtClean="0"/>
              <a:t>25/11/2020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0F3E-1D16-43A1-BE9C-FA7732891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CB33-67A9-419A-87FE-4DACD4E8B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67AA-259C-4A40-920F-DA30E82C3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8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644D15-68D5-4A6E-B670-185A534CB837}"/>
              </a:ext>
            </a:extLst>
          </p:cNvPr>
          <p:cNvSpPr/>
          <p:nvPr/>
        </p:nvSpPr>
        <p:spPr>
          <a:xfrm>
            <a:off x="2750127" y="369332"/>
            <a:ext cx="6691745" cy="629144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8A1E1-EDCE-4BD1-9224-AB6FA37FBAA6}"/>
              </a:ext>
            </a:extLst>
          </p:cNvPr>
          <p:cNvSpPr txBox="1"/>
          <p:nvPr/>
        </p:nvSpPr>
        <p:spPr>
          <a:xfrm>
            <a:off x="0" y="0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Pause/Restart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AD12E6D-09A1-485A-A913-0170264AAF7E}"/>
              </a:ext>
            </a:extLst>
          </p:cNvPr>
          <p:cNvSpPr/>
          <p:nvPr/>
        </p:nvSpPr>
        <p:spPr>
          <a:xfrm rot="5400000">
            <a:off x="1392580" y="472866"/>
            <a:ext cx="508556" cy="663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D1CC3E-AF5F-4566-8387-B18E3BEA4620}"/>
              </a:ext>
            </a:extLst>
          </p:cNvPr>
          <p:cNvSpPr/>
          <p:nvPr/>
        </p:nvSpPr>
        <p:spPr>
          <a:xfrm>
            <a:off x="3747654" y="156073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Resume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AD970E-EB05-4202-8522-F566D9B88AB5}"/>
              </a:ext>
            </a:extLst>
          </p:cNvPr>
          <p:cNvSpPr/>
          <p:nvPr/>
        </p:nvSpPr>
        <p:spPr>
          <a:xfrm>
            <a:off x="3747653" y="364257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OPTION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4568D2-8BA1-4468-A519-9FA3AE6F3FBE}"/>
              </a:ext>
            </a:extLst>
          </p:cNvPr>
          <p:cNvSpPr/>
          <p:nvPr/>
        </p:nvSpPr>
        <p:spPr>
          <a:xfrm>
            <a:off x="3747653" y="468349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689965-7D9B-4116-9AE6-B752FF8A007C}"/>
              </a:ext>
            </a:extLst>
          </p:cNvPr>
          <p:cNvSpPr/>
          <p:nvPr/>
        </p:nvSpPr>
        <p:spPr>
          <a:xfrm>
            <a:off x="3747653" y="572441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QUIT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EDCF4-89FC-4887-8829-440D90D2E2AB}"/>
              </a:ext>
            </a:extLst>
          </p:cNvPr>
          <p:cNvSpPr txBox="1"/>
          <p:nvPr/>
        </p:nvSpPr>
        <p:spPr>
          <a:xfrm>
            <a:off x="4682835" y="434007"/>
            <a:ext cx="28263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latin typeface="Aharoni" panose="02010803020104030203" pitchFamily="2" charset="-79"/>
                <a:cs typeface="Aharoni" panose="02010803020104030203" pitchFamily="2" charset="-79"/>
              </a:rPr>
              <a:t>PAUSE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38DA45-DA1D-43AD-9185-F28CD7866EFC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8444344" y="6060916"/>
            <a:ext cx="1721115" cy="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28A7CC-A845-47F1-95DD-8F8D1F3C2EC3}"/>
              </a:ext>
            </a:extLst>
          </p:cNvPr>
          <p:cNvSpPr txBox="1"/>
          <p:nvPr/>
        </p:nvSpPr>
        <p:spPr>
          <a:xfrm>
            <a:off x="10165459" y="5751083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Exits to the Home page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529E47-E41E-4DEF-BB87-BEDBDB6C49B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8444344" y="5019995"/>
            <a:ext cx="1526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745C33-3243-40EB-975E-F9468D6AA32E}"/>
              </a:ext>
            </a:extLst>
          </p:cNvPr>
          <p:cNvSpPr txBox="1"/>
          <p:nvPr/>
        </p:nvSpPr>
        <p:spPr>
          <a:xfrm>
            <a:off x="9970477" y="4696829"/>
            <a:ext cx="196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Plays the gameplay tutorial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EB95D1-1E25-4CE1-859A-1D81911EDC3B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8444344" y="3979076"/>
            <a:ext cx="1526133" cy="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D2B9F0-E9F4-4493-87DA-74DDCBD54A9E}"/>
              </a:ext>
            </a:extLst>
          </p:cNvPr>
          <p:cNvSpPr txBox="1"/>
          <p:nvPr/>
        </p:nvSpPr>
        <p:spPr>
          <a:xfrm>
            <a:off x="9970477" y="3663932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Opens up the option menu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741178-4714-428B-8597-B395CFA44A18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8444345" y="1897236"/>
            <a:ext cx="1667208" cy="2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E93F9B-3114-4773-BE34-5DFBBFD1AC24}"/>
              </a:ext>
            </a:extLst>
          </p:cNvPr>
          <p:cNvSpPr txBox="1"/>
          <p:nvPr/>
        </p:nvSpPr>
        <p:spPr>
          <a:xfrm>
            <a:off x="10111553" y="1596337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Resume gameplay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9F2256-3847-474E-9F52-20B7B8F36530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190ECED-2679-4180-B069-DA1707F7413F}"/>
              </a:ext>
            </a:extLst>
          </p:cNvPr>
          <p:cNvSpPr/>
          <p:nvPr/>
        </p:nvSpPr>
        <p:spPr>
          <a:xfrm>
            <a:off x="3747654" y="2601657"/>
            <a:ext cx="4696691" cy="6729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tx1"/>
                </a:solidFill>
              </a:rPr>
              <a:t>Restart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333366-3582-4B64-803D-9C435E5D2907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8444345" y="2938156"/>
            <a:ext cx="1667207" cy="2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32AF77-8FE5-4F5E-A1F5-7567646EA92A}"/>
              </a:ext>
            </a:extLst>
          </p:cNvPr>
          <p:cNvSpPr txBox="1"/>
          <p:nvPr/>
        </p:nvSpPr>
        <p:spPr>
          <a:xfrm>
            <a:off x="10111552" y="2637257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Restarts from choosing agent</a:t>
            </a:r>
          </a:p>
        </p:txBody>
      </p:sp>
    </p:spTree>
    <p:extLst>
      <p:ext uri="{BB962C8B-B14F-4D97-AF65-F5344CB8AC3E}">
        <p14:creationId xmlns:p14="http://schemas.microsoft.com/office/powerpoint/2010/main" val="15608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644D15-68D5-4A6E-B670-185A534CB837}"/>
              </a:ext>
            </a:extLst>
          </p:cNvPr>
          <p:cNvSpPr/>
          <p:nvPr/>
        </p:nvSpPr>
        <p:spPr>
          <a:xfrm>
            <a:off x="2609447" y="920149"/>
            <a:ext cx="6691745" cy="501770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8A1E1-EDCE-4BD1-9224-AB6FA37FBAA6}"/>
              </a:ext>
            </a:extLst>
          </p:cNvPr>
          <p:cNvSpPr txBox="1"/>
          <p:nvPr/>
        </p:nvSpPr>
        <p:spPr>
          <a:xfrm>
            <a:off x="0" y="0"/>
            <a:ext cx="9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Option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AD12E6D-09A1-485A-A913-0170264AAF7E}"/>
              </a:ext>
            </a:extLst>
          </p:cNvPr>
          <p:cNvSpPr/>
          <p:nvPr/>
        </p:nvSpPr>
        <p:spPr>
          <a:xfrm rot="5400000">
            <a:off x="1251903" y="1034225"/>
            <a:ext cx="508556" cy="663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EDCF4-89FC-4887-8829-440D90D2E2AB}"/>
              </a:ext>
            </a:extLst>
          </p:cNvPr>
          <p:cNvSpPr txBox="1"/>
          <p:nvPr/>
        </p:nvSpPr>
        <p:spPr>
          <a:xfrm>
            <a:off x="4228699" y="1116764"/>
            <a:ext cx="3453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latin typeface="Aharoni" panose="02010803020104030203" pitchFamily="2" charset="-79"/>
                <a:cs typeface="Aharoni" panose="02010803020104030203" pitchFamily="2" charset="-79"/>
              </a:rPr>
              <a:t>OPTION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4051E-9034-41CD-BAE1-3D184F82AC8C}"/>
              </a:ext>
            </a:extLst>
          </p:cNvPr>
          <p:cNvSpPr txBox="1"/>
          <p:nvPr/>
        </p:nvSpPr>
        <p:spPr>
          <a:xfrm>
            <a:off x="5476138" y="2433730"/>
            <a:ext cx="9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Volume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EC5D66-8684-4F59-B63F-73D57B10C471}"/>
              </a:ext>
            </a:extLst>
          </p:cNvPr>
          <p:cNvCxnSpPr/>
          <p:nvPr/>
        </p:nvCxnSpPr>
        <p:spPr>
          <a:xfrm>
            <a:off x="4228699" y="3045693"/>
            <a:ext cx="36839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B6B91-A442-4636-94EC-80B401B56CE9}"/>
              </a:ext>
            </a:extLst>
          </p:cNvPr>
          <p:cNvSpPr/>
          <p:nvPr/>
        </p:nvSpPr>
        <p:spPr>
          <a:xfrm>
            <a:off x="4650730" y="2843470"/>
            <a:ext cx="105507" cy="38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76CCAC18-AC1C-4BD5-B093-E46DAA2EC857}"/>
              </a:ext>
            </a:extLst>
          </p:cNvPr>
          <p:cNvSpPr/>
          <p:nvPr/>
        </p:nvSpPr>
        <p:spPr>
          <a:xfrm>
            <a:off x="8092918" y="2799508"/>
            <a:ext cx="483577" cy="49236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3A0C429F-F589-481C-BBF2-FD0D8CD7542D}"/>
              </a:ext>
            </a:extLst>
          </p:cNvPr>
          <p:cNvSpPr/>
          <p:nvPr/>
        </p:nvSpPr>
        <p:spPr>
          <a:xfrm>
            <a:off x="3529711" y="2790707"/>
            <a:ext cx="518746" cy="49237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A2F63C-0DBD-4DB3-A8C6-0E9611C1F725}"/>
              </a:ext>
            </a:extLst>
          </p:cNvPr>
          <p:cNvSpPr txBox="1"/>
          <p:nvPr/>
        </p:nvSpPr>
        <p:spPr>
          <a:xfrm>
            <a:off x="5585308" y="3390259"/>
            <a:ext cx="7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Music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575602-3FC2-45FB-B5B1-4E9751D8AE8D}"/>
              </a:ext>
            </a:extLst>
          </p:cNvPr>
          <p:cNvCxnSpPr/>
          <p:nvPr/>
        </p:nvCxnSpPr>
        <p:spPr>
          <a:xfrm>
            <a:off x="4228699" y="4005776"/>
            <a:ext cx="36839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19C3346-CAB8-413A-B804-F07458D1D954}"/>
              </a:ext>
            </a:extLst>
          </p:cNvPr>
          <p:cNvSpPr/>
          <p:nvPr/>
        </p:nvSpPr>
        <p:spPr>
          <a:xfrm>
            <a:off x="6637790" y="3803553"/>
            <a:ext cx="105507" cy="38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084D2444-180B-4B1F-9DB3-17C5E76DE241}"/>
              </a:ext>
            </a:extLst>
          </p:cNvPr>
          <p:cNvSpPr/>
          <p:nvPr/>
        </p:nvSpPr>
        <p:spPr>
          <a:xfrm>
            <a:off x="8092918" y="3759591"/>
            <a:ext cx="483577" cy="49236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AA85682E-EC20-4534-9C6F-DCC919764F8B}"/>
              </a:ext>
            </a:extLst>
          </p:cNvPr>
          <p:cNvSpPr/>
          <p:nvPr/>
        </p:nvSpPr>
        <p:spPr>
          <a:xfrm>
            <a:off x="3529711" y="3750790"/>
            <a:ext cx="518746" cy="49237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5A058-FB38-4792-B64B-AB92E5209BF7}"/>
              </a:ext>
            </a:extLst>
          </p:cNvPr>
          <p:cNvSpPr txBox="1"/>
          <p:nvPr/>
        </p:nvSpPr>
        <p:spPr>
          <a:xfrm>
            <a:off x="4449400" y="2477628"/>
            <a:ext cx="48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20EDB2-BA2C-477E-A372-55BF53401788}"/>
              </a:ext>
            </a:extLst>
          </p:cNvPr>
          <p:cNvSpPr txBox="1"/>
          <p:nvPr/>
        </p:nvSpPr>
        <p:spPr>
          <a:xfrm>
            <a:off x="6402822" y="3411417"/>
            <a:ext cx="5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1875B9-DB5D-4E86-8311-2DD2E5833709}"/>
              </a:ext>
            </a:extLst>
          </p:cNvPr>
          <p:cNvSpPr txBox="1"/>
          <p:nvPr/>
        </p:nvSpPr>
        <p:spPr>
          <a:xfrm>
            <a:off x="5699972" y="4350341"/>
            <a:ext cx="51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SFx</a:t>
            </a:r>
            <a:endParaRPr lang="en-SG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814ADA-F730-481E-9FEF-DA17B98A8E94}"/>
              </a:ext>
            </a:extLst>
          </p:cNvPr>
          <p:cNvCxnSpPr/>
          <p:nvPr/>
        </p:nvCxnSpPr>
        <p:spPr>
          <a:xfrm>
            <a:off x="4228699" y="4965859"/>
            <a:ext cx="36839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CC6EA6-DA69-4FB1-9619-EDF1A1DA8464}"/>
              </a:ext>
            </a:extLst>
          </p:cNvPr>
          <p:cNvSpPr/>
          <p:nvPr/>
        </p:nvSpPr>
        <p:spPr>
          <a:xfrm>
            <a:off x="7508227" y="4763636"/>
            <a:ext cx="105507" cy="38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6DDBDD01-A6C1-405E-BF49-23CD467EC05F}"/>
              </a:ext>
            </a:extLst>
          </p:cNvPr>
          <p:cNvSpPr/>
          <p:nvPr/>
        </p:nvSpPr>
        <p:spPr>
          <a:xfrm>
            <a:off x="8092918" y="4719674"/>
            <a:ext cx="483577" cy="49236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07790CA5-7C6D-44EB-809A-B373A697F413}"/>
              </a:ext>
            </a:extLst>
          </p:cNvPr>
          <p:cNvSpPr/>
          <p:nvPr/>
        </p:nvSpPr>
        <p:spPr>
          <a:xfrm>
            <a:off x="3529711" y="4710873"/>
            <a:ext cx="518746" cy="492370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8AA572-EE6A-4BD9-AEEE-B527F45D4E94}"/>
              </a:ext>
            </a:extLst>
          </p:cNvPr>
          <p:cNvSpPr txBox="1"/>
          <p:nvPr/>
        </p:nvSpPr>
        <p:spPr>
          <a:xfrm>
            <a:off x="7263506" y="4374081"/>
            <a:ext cx="5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95%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815002-2A0C-473E-9E58-30A47CB25E83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</p:spTree>
    <p:extLst>
      <p:ext uri="{BB962C8B-B14F-4D97-AF65-F5344CB8AC3E}">
        <p14:creationId xmlns:p14="http://schemas.microsoft.com/office/powerpoint/2010/main" val="1650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D1A5B-BEF6-4F68-BBBD-38F14CB6BD3B}"/>
              </a:ext>
            </a:extLst>
          </p:cNvPr>
          <p:cNvSpPr txBox="1"/>
          <p:nvPr/>
        </p:nvSpPr>
        <p:spPr>
          <a:xfrm>
            <a:off x="0" y="0"/>
            <a:ext cx="414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Win – After finishing all the scenarios</a:t>
            </a:r>
          </a:p>
          <a:p>
            <a:r>
              <a:rPr lang="en-SG" dirty="0"/>
              <a:t>**Total </a:t>
            </a:r>
            <a:r>
              <a:rPr lang="en-SG" dirty="0" err="1"/>
              <a:t>num</a:t>
            </a:r>
            <a:r>
              <a:rPr lang="en-SG" dirty="0"/>
              <a:t> of hearts must be above 4 **</a:t>
            </a:r>
          </a:p>
        </p:txBody>
      </p:sp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D293B913-C6AD-4AD8-93E8-304C86EB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2237B19E-F8BC-462C-8138-8E89EBA2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8FBB1EAA-A75E-42E2-B7F0-3C24190B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378" y="826474"/>
            <a:ext cx="438883" cy="438883"/>
          </a:xfrm>
          <a:prstGeom prst="rect">
            <a:avLst/>
          </a:prstGeom>
        </p:spPr>
      </p:pic>
      <p:pic>
        <p:nvPicPr>
          <p:cNvPr id="10" name="Graphic 9" descr="Heart">
            <a:extLst>
              <a:ext uri="{FF2B5EF4-FFF2-40B4-BE49-F238E27FC236}">
                <a16:creationId xmlns:a16="http://schemas.microsoft.com/office/drawing/2014/main" id="{DD2B6E1D-CC8C-4864-823A-2A09428CB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5262" y="826474"/>
            <a:ext cx="438883" cy="438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92173E-6AD1-487F-BFDE-8F3314063DF5}"/>
              </a:ext>
            </a:extLst>
          </p:cNvPr>
          <p:cNvSpPr/>
          <p:nvPr/>
        </p:nvSpPr>
        <p:spPr>
          <a:xfrm>
            <a:off x="1635369" y="1419226"/>
            <a:ext cx="7447086" cy="3771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Image of the boss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858F84E-41A0-45BA-97A7-1797703E934E}"/>
              </a:ext>
            </a:extLst>
          </p:cNvPr>
          <p:cNvSpPr/>
          <p:nvPr/>
        </p:nvSpPr>
        <p:spPr>
          <a:xfrm>
            <a:off x="3044703" y="4971496"/>
            <a:ext cx="4193930" cy="1688123"/>
          </a:xfrm>
          <a:prstGeom prst="wedgeEllipseCallout">
            <a:avLst>
              <a:gd name="adj1" fmla="val -55046"/>
              <a:gd name="adj2" fmla="val -9671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Boss Dialogue (GOOD)</a:t>
            </a:r>
          </a:p>
        </p:txBody>
      </p:sp>
      <p:pic>
        <p:nvPicPr>
          <p:cNvPr id="18" name="Graphic 17" descr="Heart">
            <a:extLst>
              <a:ext uri="{FF2B5EF4-FFF2-40B4-BE49-F238E27FC236}">
                <a16:creationId xmlns:a16="http://schemas.microsoft.com/office/drawing/2014/main" id="{E3971507-FB52-48E6-B2C6-D678E81A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4140" y="826473"/>
            <a:ext cx="438883" cy="438883"/>
          </a:xfrm>
          <a:prstGeom prst="rect">
            <a:avLst/>
          </a:prstGeom>
        </p:spPr>
      </p:pic>
      <p:pic>
        <p:nvPicPr>
          <p:cNvPr id="19" name="Graphic 18" descr="Heart">
            <a:extLst>
              <a:ext uri="{FF2B5EF4-FFF2-40B4-BE49-F238E27FC236}">
                <a16:creationId xmlns:a16="http://schemas.microsoft.com/office/drawing/2014/main" id="{7EF764BA-DAAC-4450-8937-3FE19B88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3022" y="826472"/>
            <a:ext cx="438883" cy="438883"/>
          </a:xfrm>
          <a:prstGeom prst="rect">
            <a:avLst/>
          </a:prstGeom>
        </p:spPr>
      </p:pic>
      <p:pic>
        <p:nvPicPr>
          <p:cNvPr id="20" name="Graphic 19" descr="Heart">
            <a:extLst>
              <a:ext uri="{FF2B5EF4-FFF2-40B4-BE49-F238E27FC236}">
                <a16:creationId xmlns:a16="http://schemas.microsoft.com/office/drawing/2014/main" id="{81985B2E-3751-4C00-A92A-0C2D8921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900" y="830132"/>
            <a:ext cx="438883" cy="438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314236-AF08-414E-9DFB-3AF4F05DDC96}"/>
              </a:ext>
            </a:extLst>
          </p:cNvPr>
          <p:cNvSpPr txBox="1"/>
          <p:nvPr/>
        </p:nvSpPr>
        <p:spPr>
          <a:xfrm>
            <a:off x="10013576" y="461665"/>
            <a:ext cx="172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Goes back to main menu</a:t>
            </a:r>
          </a:p>
        </p:txBody>
      </p:sp>
    </p:spTree>
    <p:extLst>
      <p:ext uri="{BB962C8B-B14F-4D97-AF65-F5344CB8AC3E}">
        <p14:creationId xmlns:p14="http://schemas.microsoft.com/office/powerpoint/2010/main" val="368885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D1A5B-BEF6-4F68-BBBD-38F14CB6BD3B}"/>
              </a:ext>
            </a:extLst>
          </p:cNvPr>
          <p:cNvSpPr txBox="1"/>
          <p:nvPr/>
        </p:nvSpPr>
        <p:spPr>
          <a:xfrm>
            <a:off x="0" y="0"/>
            <a:ext cx="370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Lose – After finishing all the scenarios</a:t>
            </a:r>
          </a:p>
          <a:p>
            <a:r>
              <a:rPr lang="en-SG" dirty="0"/>
              <a:t>**Total </a:t>
            </a:r>
            <a:r>
              <a:rPr lang="en-SG" dirty="0" err="1"/>
              <a:t>num</a:t>
            </a:r>
            <a:r>
              <a:rPr lang="en-SG" dirty="0"/>
              <a:t> of hearts must be less then 4</a:t>
            </a:r>
          </a:p>
        </p:txBody>
      </p:sp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D293B913-C6AD-4AD8-93E8-304C86EB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2237B19E-F8BC-462C-8138-8E89EBA2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92173E-6AD1-487F-BFDE-8F3314063DF5}"/>
              </a:ext>
            </a:extLst>
          </p:cNvPr>
          <p:cNvSpPr/>
          <p:nvPr/>
        </p:nvSpPr>
        <p:spPr>
          <a:xfrm>
            <a:off x="1635369" y="1419226"/>
            <a:ext cx="7447086" cy="3843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Image of the boss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858F84E-41A0-45BA-97A7-1797703E934E}"/>
              </a:ext>
            </a:extLst>
          </p:cNvPr>
          <p:cNvSpPr/>
          <p:nvPr/>
        </p:nvSpPr>
        <p:spPr>
          <a:xfrm>
            <a:off x="3039940" y="4914116"/>
            <a:ext cx="4193930" cy="1688123"/>
          </a:xfrm>
          <a:prstGeom prst="wedgeEllipseCallout">
            <a:avLst>
              <a:gd name="adj1" fmla="val -61031"/>
              <a:gd name="adj2" fmla="val -9087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Boss Dialogue (BAD)</a:t>
            </a:r>
          </a:p>
        </p:txBody>
      </p:sp>
      <p:pic>
        <p:nvPicPr>
          <p:cNvPr id="4" name="Graphic 3" descr="Heart">
            <a:extLst>
              <a:ext uri="{FF2B5EF4-FFF2-40B4-BE49-F238E27FC236}">
                <a16:creationId xmlns:a16="http://schemas.microsoft.com/office/drawing/2014/main" id="{E22AD3AD-E061-40E4-BDD5-53FEC205F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899" y="826472"/>
            <a:ext cx="438883" cy="438883"/>
          </a:xfrm>
          <a:prstGeom prst="rect">
            <a:avLst/>
          </a:prstGeom>
        </p:spPr>
      </p:pic>
      <p:pic>
        <p:nvPicPr>
          <p:cNvPr id="14" name="Graphic 13" descr="Heart">
            <a:extLst>
              <a:ext uri="{FF2B5EF4-FFF2-40B4-BE49-F238E27FC236}">
                <a16:creationId xmlns:a16="http://schemas.microsoft.com/office/drawing/2014/main" id="{8BEA53CC-A735-499C-B45E-E96F76760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016" y="826472"/>
            <a:ext cx="438883" cy="438883"/>
          </a:xfrm>
          <a:prstGeom prst="rect">
            <a:avLst/>
          </a:prstGeom>
        </p:spPr>
      </p:pic>
      <p:pic>
        <p:nvPicPr>
          <p:cNvPr id="15" name="Graphic 14" descr="Heart">
            <a:extLst>
              <a:ext uri="{FF2B5EF4-FFF2-40B4-BE49-F238E27FC236}">
                <a16:creationId xmlns:a16="http://schemas.microsoft.com/office/drawing/2014/main" id="{65502FE4-A183-4A23-8CD7-5571AB8F9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8895" y="826471"/>
            <a:ext cx="438883" cy="438883"/>
          </a:xfrm>
          <a:prstGeom prst="rect">
            <a:avLst/>
          </a:prstGeom>
        </p:spPr>
      </p:pic>
      <p:pic>
        <p:nvPicPr>
          <p:cNvPr id="21" name="Graphic 20" descr="Heart">
            <a:extLst>
              <a:ext uri="{FF2B5EF4-FFF2-40B4-BE49-F238E27FC236}">
                <a16:creationId xmlns:a16="http://schemas.microsoft.com/office/drawing/2014/main" id="{7E43C7F2-FD4F-4F06-917D-F9BEDD534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0499" y="826471"/>
            <a:ext cx="438883" cy="438883"/>
          </a:xfrm>
          <a:prstGeom prst="rect">
            <a:avLst/>
          </a:prstGeom>
        </p:spPr>
      </p:pic>
      <p:pic>
        <p:nvPicPr>
          <p:cNvPr id="22" name="Graphic 21" descr="Heart">
            <a:extLst>
              <a:ext uri="{FF2B5EF4-FFF2-40B4-BE49-F238E27FC236}">
                <a16:creationId xmlns:a16="http://schemas.microsoft.com/office/drawing/2014/main" id="{369AF32B-BA88-4D44-8DDB-24EDD779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372" y="826471"/>
            <a:ext cx="438883" cy="438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CBD4DE-4E6E-407D-A2EB-4242584633E7}"/>
              </a:ext>
            </a:extLst>
          </p:cNvPr>
          <p:cNvSpPr txBox="1"/>
          <p:nvPr/>
        </p:nvSpPr>
        <p:spPr>
          <a:xfrm>
            <a:off x="10013576" y="461665"/>
            <a:ext cx="172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Goes back to main menu</a:t>
            </a:r>
          </a:p>
        </p:txBody>
      </p:sp>
    </p:spTree>
    <p:extLst>
      <p:ext uri="{BB962C8B-B14F-4D97-AF65-F5344CB8AC3E}">
        <p14:creationId xmlns:p14="http://schemas.microsoft.com/office/powerpoint/2010/main" val="221098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A318D-0420-44C3-A48B-76F7F809CF7F}"/>
              </a:ext>
            </a:extLst>
          </p:cNvPr>
          <p:cNvSpPr txBox="1"/>
          <p:nvPr/>
        </p:nvSpPr>
        <p:spPr>
          <a:xfrm>
            <a:off x="0" y="0"/>
            <a:ext cx="407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Win – After finishing 1 scenario</a:t>
            </a:r>
          </a:p>
          <a:p>
            <a:r>
              <a:rPr lang="en-SG" dirty="0"/>
              <a:t>Chose the correct housing and grant type</a:t>
            </a:r>
          </a:p>
        </p:txBody>
      </p:sp>
      <p:pic>
        <p:nvPicPr>
          <p:cNvPr id="4" name="Graphic 3" descr="Heart">
            <a:extLst>
              <a:ext uri="{FF2B5EF4-FFF2-40B4-BE49-F238E27FC236}">
                <a16:creationId xmlns:a16="http://schemas.microsoft.com/office/drawing/2014/main" id="{129BD3B7-AD38-4F48-8752-3945DCCD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73F45501-009E-4F88-8F8F-677C6697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018CC73C-95E8-47EA-9EA2-AB9B5FA82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899" y="826472"/>
            <a:ext cx="438883" cy="438883"/>
          </a:xfrm>
          <a:prstGeom prst="rect">
            <a:avLst/>
          </a:prstGeom>
        </p:spPr>
      </p:pic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2C24944A-FC8A-4F35-8DC4-6952B6ED9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016" y="826472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FBCF2ACA-BD4E-4DE2-A684-94C8AE450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8895" y="826471"/>
            <a:ext cx="438883" cy="438883"/>
          </a:xfrm>
          <a:prstGeom prst="rect">
            <a:avLst/>
          </a:prstGeom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5D7F0A33-6104-48B8-A0E3-53B8780E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0499" y="826471"/>
            <a:ext cx="438883" cy="438883"/>
          </a:xfrm>
          <a:prstGeom prst="rect">
            <a:avLst/>
          </a:prstGeom>
        </p:spPr>
      </p:pic>
      <p:pic>
        <p:nvPicPr>
          <p:cNvPr id="10" name="Graphic 9" descr="Heart">
            <a:extLst>
              <a:ext uri="{FF2B5EF4-FFF2-40B4-BE49-F238E27FC236}">
                <a16:creationId xmlns:a16="http://schemas.microsoft.com/office/drawing/2014/main" id="{F785DBAF-DC17-466C-8A95-5260EB78D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372" y="826471"/>
            <a:ext cx="438883" cy="43888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C337FE-91E1-442D-98B0-AD5614A8C683}"/>
              </a:ext>
            </a:extLst>
          </p:cNvPr>
          <p:cNvSpPr/>
          <p:nvPr/>
        </p:nvSpPr>
        <p:spPr>
          <a:xfrm>
            <a:off x="4541954" y="1406032"/>
            <a:ext cx="1976815" cy="18463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Icon </a:t>
            </a:r>
            <a:r>
              <a:rPr lang="en-SG" dirty="0" err="1"/>
              <a:t>img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BC614-8A0C-4842-A336-31B26AFC12AD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8AEF5-1992-4734-9EDD-7E0B17AB250A}"/>
              </a:ext>
            </a:extLst>
          </p:cNvPr>
          <p:cNvSpPr/>
          <p:nvPr/>
        </p:nvSpPr>
        <p:spPr>
          <a:xfrm>
            <a:off x="4325816" y="3780694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AF271-5FA3-4A89-95DB-3B3A774D0518}"/>
              </a:ext>
            </a:extLst>
          </p:cNvPr>
          <p:cNvSpPr/>
          <p:nvPr/>
        </p:nvSpPr>
        <p:spPr>
          <a:xfrm>
            <a:off x="4325816" y="4703886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Quit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59622-A307-443D-9AC4-CF2D5156BFA2}"/>
              </a:ext>
            </a:extLst>
          </p:cNvPr>
          <p:cNvSpPr txBox="1"/>
          <p:nvPr/>
        </p:nvSpPr>
        <p:spPr>
          <a:xfrm>
            <a:off x="2817188" y="1507851"/>
            <a:ext cx="177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+ 1 </a:t>
            </a:r>
          </a:p>
        </p:txBody>
      </p:sp>
      <p:pic>
        <p:nvPicPr>
          <p:cNvPr id="17" name="Graphic 16" descr="Heart">
            <a:extLst>
              <a:ext uri="{FF2B5EF4-FFF2-40B4-BE49-F238E27FC236}">
                <a16:creationId xmlns:a16="http://schemas.microsoft.com/office/drawing/2014/main" id="{EEAD2920-5F65-4A6F-99DF-23D082E5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402" y="1473075"/>
            <a:ext cx="438883" cy="4388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35ABF-4F02-48D8-8D35-16B331530DBC}"/>
              </a:ext>
            </a:extLst>
          </p:cNvPr>
          <p:cNvSpPr/>
          <p:nvPr/>
        </p:nvSpPr>
        <p:spPr>
          <a:xfrm>
            <a:off x="1058741" y="660211"/>
            <a:ext cx="8943242" cy="50284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315EEEB8-B736-44F9-BEA9-0064CB6DDF2D}"/>
              </a:ext>
            </a:extLst>
          </p:cNvPr>
          <p:cNvSpPr/>
          <p:nvPr/>
        </p:nvSpPr>
        <p:spPr>
          <a:xfrm>
            <a:off x="6518769" y="1265354"/>
            <a:ext cx="2062523" cy="646604"/>
          </a:xfrm>
          <a:prstGeom prst="wedgeEllipseCallout">
            <a:avLst>
              <a:gd name="adj1" fmla="val -56631"/>
              <a:gd name="adj2" fmla="val 1060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>
                <a:solidFill>
                  <a:schemeClr val="tx1"/>
                </a:solidFill>
              </a:rPr>
              <a:t>Text (e.g great job!!)</a:t>
            </a:r>
            <a:endParaRPr lang="en-S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A318D-0420-44C3-A48B-76F7F809CF7F}"/>
              </a:ext>
            </a:extLst>
          </p:cNvPr>
          <p:cNvSpPr txBox="1"/>
          <p:nvPr/>
        </p:nvSpPr>
        <p:spPr>
          <a:xfrm>
            <a:off x="-1" y="0"/>
            <a:ext cx="414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lose– After finishing 1 scenario</a:t>
            </a:r>
          </a:p>
          <a:p>
            <a:r>
              <a:rPr lang="en-SG" dirty="0"/>
              <a:t>Chose the wrong housing and grant type</a:t>
            </a:r>
          </a:p>
        </p:txBody>
      </p:sp>
      <p:pic>
        <p:nvPicPr>
          <p:cNvPr id="4" name="Graphic 3" descr="Heart">
            <a:extLst>
              <a:ext uri="{FF2B5EF4-FFF2-40B4-BE49-F238E27FC236}">
                <a16:creationId xmlns:a16="http://schemas.microsoft.com/office/drawing/2014/main" id="{129BD3B7-AD38-4F48-8752-3945DCCD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73F45501-009E-4F88-8F8F-677C6697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018CC73C-95E8-47EA-9EA2-AB9B5FA82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899" y="826472"/>
            <a:ext cx="438883" cy="438883"/>
          </a:xfrm>
          <a:prstGeom prst="rect">
            <a:avLst/>
          </a:prstGeom>
        </p:spPr>
      </p:pic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2C24944A-FC8A-4F35-8DC4-6952B6ED9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016" y="826472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FBCF2ACA-BD4E-4DE2-A684-94C8AE450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8895" y="826471"/>
            <a:ext cx="438883" cy="438883"/>
          </a:xfrm>
          <a:prstGeom prst="rect">
            <a:avLst/>
          </a:prstGeom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5D7F0A33-6104-48B8-A0E3-53B8780E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0499" y="826471"/>
            <a:ext cx="438883" cy="438883"/>
          </a:xfrm>
          <a:prstGeom prst="rect">
            <a:avLst/>
          </a:prstGeom>
        </p:spPr>
      </p:pic>
      <p:pic>
        <p:nvPicPr>
          <p:cNvPr id="10" name="Graphic 9" descr="Heart">
            <a:extLst>
              <a:ext uri="{FF2B5EF4-FFF2-40B4-BE49-F238E27FC236}">
                <a16:creationId xmlns:a16="http://schemas.microsoft.com/office/drawing/2014/main" id="{F785DBAF-DC17-466C-8A95-5260EB78D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372" y="826471"/>
            <a:ext cx="438883" cy="43888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C337FE-91E1-442D-98B0-AD5614A8C683}"/>
              </a:ext>
            </a:extLst>
          </p:cNvPr>
          <p:cNvSpPr/>
          <p:nvPr/>
        </p:nvSpPr>
        <p:spPr>
          <a:xfrm>
            <a:off x="4467214" y="1512277"/>
            <a:ext cx="1976815" cy="18463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Icon </a:t>
            </a:r>
            <a:r>
              <a:rPr lang="en-SG" dirty="0" err="1"/>
              <a:t>img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BC614-8A0C-4842-A336-31B26AFC12AD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8AEF5-1992-4734-9EDD-7E0B17AB250A}"/>
              </a:ext>
            </a:extLst>
          </p:cNvPr>
          <p:cNvSpPr/>
          <p:nvPr/>
        </p:nvSpPr>
        <p:spPr>
          <a:xfrm>
            <a:off x="2069845" y="3623164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AF271-5FA3-4A89-95DB-3B3A774D0518}"/>
              </a:ext>
            </a:extLst>
          </p:cNvPr>
          <p:cNvSpPr/>
          <p:nvPr/>
        </p:nvSpPr>
        <p:spPr>
          <a:xfrm>
            <a:off x="6633791" y="3623163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Restart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59622-A307-443D-9AC4-CF2D5156BFA2}"/>
              </a:ext>
            </a:extLst>
          </p:cNvPr>
          <p:cNvSpPr txBox="1"/>
          <p:nvPr/>
        </p:nvSpPr>
        <p:spPr>
          <a:xfrm>
            <a:off x="2817188" y="1507851"/>
            <a:ext cx="177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- 1 </a:t>
            </a:r>
          </a:p>
        </p:txBody>
      </p:sp>
      <p:pic>
        <p:nvPicPr>
          <p:cNvPr id="17" name="Graphic 16" descr="Heart">
            <a:extLst>
              <a:ext uri="{FF2B5EF4-FFF2-40B4-BE49-F238E27FC236}">
                <a16:creationId xmlns:a16="http://schemas.microsoft.com/office/drawing/2014/main" id="{EEAD2920-5F65-4A6F-99DF-23D082E5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402" y="1473075"/>
            <a:ext cx="438883" cy="4388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35ABF-4F02-48D8-8D35-16B331530DBC}"/>
              </a:ext>
            </a:extLst>
          </p:cNvPr>
          <p:cNvSpPr/>
          <p:nvPr/>
        </p:nvSpPr>
        <p:spPr>
          <a:xfrm>
            <a:off x="1058741" y="660211"/>
            <a:ext cx="8943242" cy="57669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8C5A12-C240-48F2-B512-506FC9BD4D86}"/>
              </a:ext>
            </a:extLst>
          </p:cNvPr>
          <p:cNvSpPr/>
          <p:nvPr/>
        </p:nvSpPr>
        <p:spPr>
          <a:xfrm>
            <a:off x="4325816" y="4933952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Quit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555298-3176-4207-B563-3F7E3D3098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9042883" y="4014420"/>
            <a:ext cx="1011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9DCB46-CEC6-4FA9-8493-1F6EE69AB8A6}"/>
              </a:ext>
            </a:extLst>
          </p:cNvPr>
          <p:cNvSpPr txBox="1"/>
          <p:nvPr/>
        </p:nvSpPr>
        <p:spPr>
          <a:xfrm>
            <a:off x="10053987" y="3691254"/>
            <a:ext cx="169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Restarts from choosing agents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51769A-FCD5-4A25-8A9F-A761ED217662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734908" y="5288890"/>
            <a:ext cx="1093534" cy="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E63AEE-8A9E-42AB-81CB-B7EBC0DEB2FA}"/>
              </a:ext>
            </a:extLst>
          </p:cNvPr>
          <p:cNvSpPr txBox="1"/>
          <p:nvPr/>
        </p:nvSpPr>
        <p:spPr>
          <a:xfrm>
            <a:off x="7828442" y="4965724"/>
            <a:ext cx="169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Exits to the Home page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B8DF16-E597-48FF-9579-6651DE791032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>
            <a:off x="2069845" y="4014422"/>
            <a:ext cx="855788" cy="108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630875-365E-4D78-A6FF-C7DD5D48233F}"/>
              </a:ext>
            </a:extLst>
          </p:cNvPr>
          <p:cNvSpPr txBox="1"/>
          <p:nvPr/>
        </p:nvSpPr>
        <p:spPr>
          <a:xfrm>
            <a:off x="1214056" y="4775011"/>
            <a:ext cx="171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Move on to the next scenario</a:t>
            </a:r>
          </a:p>
        </p:txBody>
      </p: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74846628-607C-4D28-9814-661436CB710C}"/>
              </a:ext>
            </a:extLst>
          </p:cNvPr>
          <p:cNvSpPr/>
          <p:nvPr/>
        </p:nvSpPr>
        <p:spPr>
          <a:xfrm>
            <a:off x="6518769" y="1265354"/>
            <a:ext cx="2062523" cy="646604"/>
          </a:xfrm>
          <a:prstGeom prst="wedgeEllipseCallout">
            <a:avLst>
              <a:gd name="adj1" fmla="val -56631"/>
              <a:gd name="adj2" fmla="val 1060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Text (</a:t>
            </a:r>
            <a:r>
              <a:rPr lang="en-SG" sz="1800" dirty="0" err="1">
                <a:solidFill>
                  <a:schemeClr val="tx1"/>
                </a:solidFill>
              </a:rPr>
              <a:t>e.g</a:t>
            </a:r>
            <a:r>
              <a:rPr lang="en-SG" sz="1800" dirty="0">
                <a:solidFill>
                  <a:schemeClr val="tx1"/>
                </a:solidFill>
              </a:rPr>
              <a:t> Let’s do better!!)</a:t>
            </a:r>
          </a:p>
        </p:txBody>
      </p:sp>
    </p:spTree>
    <p:extLst>
      <p:ext uri="{BB962C8B-B14F-4D97-AF65-F5344CB8AC3E}">
        <p14:creationId xmlns:p14="http://schemas.microsoft.com/office/powerpoint/2010/main" val="108180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A318D-0420-44C3-A48B-76F7F809CF7F}"/>
              </a:ext>
            </a:extLst>
          </p:cNvPr>
          <p:cNvSpPr txBox="1"/>
          <p:nvPr/>
        </p:nvSpPr>
        <p:spPr>
          <a:xfrm>
            <a:off x="-1" y="0"/>
            <a:ext cx="440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lose– After finishing 1 scenario</a:t>
            </a:r>
          </a:p>
          <a:p>
            <a:r>
              <a:rPr lang="en-SG" dirty="0"/>
              <a:t>Chose the either 1 wrong housing or 1 wrong grant type</a:t>
            </a:r>
          </a:p>
        </p:txBody>
      </p:sp>
      <p:pic>
        <p:nvPicPr>
          <p:cNvPr id="4" name="Graphic 3" descr="Heart">
            <a:extLst>
              <a:ext uri="{FF2B5EF4-FFF2-40B4-BE49-F238E27FC236}">
                <a16:creationId xmlns:a16="http://schemas.microsoft.com/office/drawing/2014/main" id="{129BD3B7-AD38-4F48-8752-3945DCCD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613" y="826476"/>
            <a:ext cx="438883" cy="438883"/>
          </a:xfrm>
          <a:prstGeom prst="rect">
            <a:avLst/>
          </a:prstGeom>
        </p:spPr>
      </p:pic>
      <p:pic>
        <p:nvPicPr>
          <p:cNvPr id="5" name="Graphic 4" descr="Heart">
            <a:extLst>
              <a:ext uri="{FF2B5EF4-FFF2-40B4-BE49-F238E27FC236}">
                <a16:creationId xmlns:a16="http://schemas.microsoft.com/office/drawing/2014/main" id="{73F45501-009E-4F88-8F8F-677C6697E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7496" y="826476"/>
            <a:ext cx="438883" cy="438883"/>
          </a:xfrm>
          <a:prstGeom prst="rect">
            <a:avLst/>
          </a:prstGeom>
        </p:spPr>
      </p:pic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018CC73C-95E8-47EA-9EA2-AB9B5FA82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1899" y="826472"/>
            <a:ext cx="438883" cy="438883"/>
          </a:xfrm>
          <a:prstGeom prst="rect">
            <a:avLst/>
          </a:prstGeom>
        </p:spPr>
      </p:pic>
      <p:pic>
        <p:nvPicPr>
          <p:cNvPr id="7" name="Graphic 6" descr="Heart">
            <a:extLst>
              <a:ext uri="{FF2B5EF4-FFF2-40B4-BE49-F238E27FC236}">
                <a16:creationId xmlns:a16="http://schemas.microsoft.com/office/drawing/2014/main" id="{2C24944A-FC8A-4F35-8DC4-6952B6ED9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016" y="826472"/>
            <a:ext cx="438883" cy="438883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FBCF2ACA-BD4E-4DE2-A684-94C8AE450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8895" y="826471"/>
            <a:ext cx="438883" cy="438883"/>
          </a:xfrm>
          <a:prstGeom prst="rect">
            <a:avLst/>
          </a:prstGeom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5D7F0A33-6104-48B8-A0E3-53B8780E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0499" y="826471"/>
            <a:ext cx="438883" cy="438883"/>
          </a:xfrm>
          <a:prstGeom prst="rect">
            <a:avLst/>
          </a:prstGeom>
        </p:spPr>
      </p:pic>
      <p:pic>
        <p:nvPicPr>
          <p:cNvPr id="10" name="Graphic 9" descr="Heart">
            <a:extLst>
              <a:ext uri="{FF2B5EF4-FFF2-40B4-BE49-F238E27FC236}">
                <a16:creationId xmlns:a16="http://schemas.microsoft.com/office/drawing/2014/main" id="{F785DBAF-DC17-466C-8A95-5260EB78D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372" y="826471"/>
            <a:ext cx="438883" cy="43888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C337FE-91E1-442D-98B0-AD5614A8C683}"/>
              </a:ext>
            </a:extLst>
          </p:cNvPr>
          <p:cNvSpPr/>
          <p:nvPr/>
        </p:nvSpPr>
        <p:spPr>
          <a:xfrm>
            <a:off x="4467214" y="1512277"/>
            <a:ext cx="1976815" cy="18463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Icon </a:t>
            </a:r>
            <a:r>
              <a:rPr lang="en-SG" dirty="0" err="1"/>
              <a:t>img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BC614-8A0C-4842-A336-31B26AFC12AD}"/>
              </a:ext>
            </a:extLst>
          </p:cNvPr>
          <p:cNvSpPr txBox="1"/>
          <p:nvPr/>
        </p:nvSpPr>
        <p:spPr>
          <a:xfrm>
            <a:off x="9759462" y="29087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Faded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8AEF5-1992-4734-9EDD-7E0B17AB250A}"/>
              </a:ext>
            </a:extLst>
          </p:cNvPr>
          <p:cNvSpPr/>
          <p:nvPr/>
        </p:nvSpPr>
        <p:spPr>
          <a:xfrm>
            <a:off x="2069845" y="3623164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AF271-5FA3-4A89-95DB-3B3A774D0518}"/>
              </a:ext>
            </a:extLst>
          </p:cNvPr>
          <p:cNvSpPr/>
          <p:nvPr/>
        </p:nvSpPr>
        <p:spPr>
          <a:xfrm>
            <a:off x="6633791" y="3623163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Restart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59622-A307-443D-9AC4-CF2D5156BFA2}"/>
              </a:ext>
            </a:extLst>
          </p:cNvPr>
          <p:cNvSpPr txBox="1"/>
          <p:nvPr/>
        </p:nvSpPr>
        <p:spPr>
          <a:xfrm>
            <a:off x="2695558" y="1507850"/>
            <a:ext cx="177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+/- 0 </a:t>
            </a:r>
          </a:p>
        </p:txBody>
      </p:sp>
      <p:pic>
        <p:nvPicPr>
          <p:cNvPr id="17" name="Graphic 16" descr="Heart">
            <a:extLst>
              <a:ext uri="{FF2B5EF4-FFF2-40B4-BE49-F238E27FC236}">
                <a16:creationId xmlns:a16="http://schemas.microsoft.com/office/drawing/2014/main" id="{EEAD2920-5F65-4A6F-99DF-23D082E5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402" y="1473075"/>
            <a:ext cx="438883" cy="4388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35ABF-4F02-48D8-8D35-16B331530DBC}"/>
              </a:ext>
            </a:extLst>
          </p:cNvPr>
          <p:cNvSpPr/>
          <p:nvPr/>
        </p:nvSpPr>
        <p:spPr>
          <a:xfrm>
            <a:off x="1058741" y="660211"/>
            <a:ext cx="8943242" cy="57669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8C5A12-C240-48F2-B512-506FC9BD4D86}"/>
              </a:ext>
            </a:extLst>
          </p:cNvPr>
          <p:cNvSpPr/>
          <p:nvPr/>
        </p:nvSpPr>
        <p:spPr>
          <a:xfrm>
            <a:off x="4325816" y="4933952"/>
            <a:ext cx="2409092" cy="78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400" dirty="0">
                <a:solidFill>
                  <a:schemeClr val="tx1"/>
                </a:solidFill>
              </a:rPr>
              <a:t>Quit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555298-3176-4207-B563-3F7E3D3098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9042883" y="4014420"/>
            <a:ext cx="10111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9DCB46-CEC6-4FA9-8493-1F6EE69AB8A6}"/>
              </a:ext>
            </a:extLst>
          </p:cNvPr>
          <p:cNvSpPr txBox="1"/>
          <p:nvPr/>
        </p:nvSpPr>
        <p:spPr>
          <a:xfrm>
            <a:off x="10053987" y="3691254"/>
            <a:ext cx="169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Restarts from choosing agents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51769A-FCD5-4A25-8A9F-A761ED217662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734908" y="5288890"/>
            <a:ext cx="1093534" cy="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E63AEE-8A9E-42AB-81CB-B7EBC0DEB2FA}"/>
              </a:ext>
            </a:extLst>
          </p:cNvPr>
          <p:cNvSpPr txBox="1"/>
          <p:nvPr/>
        </p:nvSpPr>
        <p:spPr>
          <a:xfrm>
            <a:off x="7828442" y="4965724"/>
            <a:ext cx="169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Exits to the Home page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B8DF16-E597-48FF-9579-6651DE791032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>
            <a:off x="2069845" y="4014422"/>
            <a:ext cx="855788" cy="108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630875-365E-4D78-A6FF-C7DD5D48233F}"/>
              </a:ext>
            </a:extLst>
          </p:cNvPr>
          <p:cNvSpPr txBox="1"/>
          <p:nvPr/>
        </p:nvSpPr>
        <p:spPr>
          <a:xfrm>
            <a:off x="1214056" y="4775011"/>
            <a:ext cx="171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Move on to the next scenario</a:t>
            </a:r>
          </a:p>
        </p:txBody>
      </p: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5C0A38BC-8C34-457D-B2A3-DDDFF57D4899}"/>
              </a:ext>
            </a:extLst>
          </p:cNvPr>
          <p:cNvSpPr/>
          <p:nvPr/>
        </p:nvSpPr>
        <p:spPr>
          <a:xfrm>
            <a:off x="6518769" y="1129443"/>
            <a:ext cx="2524114" cy="782515"/>
          </a:xfrm>
          <a:prstGeom prst="wedgeEllipseCallout">
            <a:avLst>
              <a:gd name="adj1" fmla="val -56631"/>
              <a:gd name="adj2" fmla="val 1060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Text (</a:t>
            </a:r>
            <a:r>
              <a:rPr lang="en-SG" sz="1800" dirty="0" err="1">
                <a:solidFill>
                  <a:schemeClr val="tx1"/>
                </a:solidFill>
              </a:rPr>
              <a:t>e.g</a:t>
            </a:r>
            <a:r>
              <a:rPr lang="en-SG" sz="1800" dirty="0">
                <a:solidFill>
                  <a:schemeClr val="tx1"/>
                </a:solidFill>
              </a:rPr>
              <a:t> Your getting there !!)</a:t>
            </a:r>
          </a:p>
        </p:txBody>
      </p:sp>
    </p:spTree>
    <p:extLst>
      <p:ext uri="{BB962C8B-B14F-4D97-AF65-F5344CB8AC3E}">
        <p14:creationId xmlns:p14="http://schemas.microsoft.com/office/powerpoint/2010/main" val="229664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231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CHAN JIEHUI TP</dc:creator>
  <cp:lastModifiedBy>AMANDA CHAN JIEHUI</cp:lastModifiedBy>
  <cp:revision>18</cp:revision>
  <dcterms:created xsi:type="dcterms:W3CDTF">2020-11-25T04:01:10Z</dcterms:created>
  <dcterms:modified xsi:type="dcterms:W3CDTF">2020-11-27T07:12:26Z</dcterms:modified>
</cp:coreProperties>
</file>