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B0604020202020204" charset="0"/>
      <p:regular r:id="rId14"/>
      <p:bold r:id="rId15"/>
      <p:italic r:id="rId16"/>
      <p:boldItalic r:id="rId17"/>
    </p:embeddedFont>
    <p:embeddedFont>
      <p:font typeface="Spectral Light" panose="020B060402020202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9b783c85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9b783c85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b783c853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b783c853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9b783c853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9b783c853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9b783c85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9b783c85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9b783c853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9b783c853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338266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655D7-090C-4E44-9C36-4E3F0F7E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661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290181-D911-4068-8459-463035D2A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69098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43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BF59294-1D37-455E-8FF8-937B06F69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66" y="4617147"/>
            <a:ext cx="2678572" cy="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CFB87C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owtogeek.com/448323/what-is-markdown-and-how-do-you-use-i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BAIM 3220: Introduction to Python Programming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Navigating Jupyter and </a:t>
            </a:r>
            <a:r>
              <a:rPr lang="en-US"/>
              <a:t>Running Our </a:t>
            </a:r>
            <a:r>
              <a:rPr lang="en-US" dirty="0"/>
              <a:t>First Python Code </a:t>
            </a:r>
          </a:p>
          <a:p>
            <a:pPr lvl="0"/>
            <a:r>
              <a:rPr lang="en-US" dirty="0"/>
              <a:t>Stephen Taylor</a:t>
            </a:r>
          </a:p>
          <a:p>
            <a:pPr lvl="0"/>
            <a:r>
              <a:rPr lang="en-US" dirty="0"/>
              <a:t>Section 3, Spring 2021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144625"/>
            <a:ext cx="8368200" cy="6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Navigating To Jupyter with Anaconda  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0150" y="1390750"/>
            <a:ext cx="2619900" cy="1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up Anaconda Navigator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Launch Jupyter Notebook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7075" y="1092550"/>
            <a:ext cx="6385176" cy="39455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14"/>
          <p:cNvCxnSpPr/>
          <p:nvPr/>
        </p:nvCxnSpPr>
        <p:spPr>
          <a:xfrm>
            <a:off x="2296025" y="2340400"/>
            <a:ext cx="2416500" cy="78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001F3-3AAE-48A1-A110-F735D05F363B}"/>
              </a:ext>
            </a:extLst>
          </p:cNvPr>
          <p:cNvSpPr txBox="1"/>
          <p:nvPr/>
        </p:nvSpPr>
        <p:spPr>
          <a:xfrm>
            <a:off x="6086475" y="829606"/>
            <a:ext cx="23074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 is the “global” environment. We’ll create “user” environments later.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E0BB57-E5DC-4DD3-AEB5-B3C8ECD03D26}"/>
              </a:ext>
            </a:extLst>
          </p:cNvPr>
          <p:cNvCxnSpPr/>
          <p:nvPr/>
        </p:nvCxnSpPr>
        <p:spPr>
          <a:xfrm flipH="1">
            <a:off x="4293394" y="1390750"/>
            <a:ext cx="1793081" cy="238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07175" y="1271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Navigating Jupyter </a:t>
            </a:r>
            <a:endParaRPr dirty="0"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-50" y="900113"/>
            <a:ext cx="4231200" cy="1115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Jupyter Main page: Click → File → New Notebook → Python 3</a:t>
            </a:r>
            <a:endParaRPr dirty="0"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4294967295"/>
          </p:nvPr>
        </p:nvSpPr>
        <p:spPr>
          <a:xfrm>
            <a:off x="4572000" y="813250"/>
            <a:ext cx="4230687" cy="804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New Python Jupyter Notebook view</a:t>
            </a:r>
          </a:p>
          <a:p>
            <a:pPr marL="800100" lvl="1" indent="-342900">
              <a:spcBef>
                <a:spcPts val="0"/>
              </a:spcBef>
              <a:buSzPts val="18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Click on the “Untitled” title to change it to W1D1_HelloWorld</a:t>
            </a: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19675"/>
            <a:ext cx="4231100" cy="30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625" y="2154263"/>
            <a:ext cx="4608101" cy="295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5"/>
          <p:cNvCxnSpPr>
            <a:cxnSpLocks/>
            <a:stCxn id="78" idx="2"/>
          </p:cNvCxnSpPr>
          <p:nvPr/>
        </p:nvCxnSpPr>
        <p:spPr>
          <a:xfrm>
            <a:off x="2115550" y="2015400"/>
            <a:ext cx="1724400" cy="123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17475" y="3377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Navigating </a:t>
            </a:r>
            <a:r>
              <a:rPr lang="en-US" dirty="0" err="1"/>
              <a:t>Jupyter</a:t>
            </a:r>
            <a:r>
              <a:rPr lang="en-US" dirty="0"/>
              <a:t>: taking notes</a:t>
            </a: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0" y="126925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We can switch between writing Python code and taking notes in </a:t>
            </a:r>
            <a:r>
              <a:rPr lang="en-US" dirty="0" err="1"/>
              <a:t>Jupyter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Select ‘Markdown’ for taking notes ‘Code’ for writing Python</a:t>
            </a: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3625" y="2195650"/>
            <a:ext cx="6807875" cy="289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6"/>
          <p:cNvCxnSpPr>
            <a:cxnSpLocks/>
          </p:cNvCxnSpPr>
          <p:nvPr/>
        </p:nvCxnSpPr>
        <p:spPr>
          <a:xfrm>
            <a:off x="4572000" y="2114550"/>
            <a:ext cx="1704600" cy="61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8E268-B9AC-4BF8-9882-85840DFB0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Roboto" panose="020B0604020202020204" charset="0"/>
              </a:rPr>
              <a:t>“Markdown is a simple syntax that formats text as headers, lists, boldface, and so on.”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Roboto" panose="020B0604020202020204" charset="0"/>
              </a:rPr>
              <a:t>Worth a read: </a:t>
            </a:r>
            <a:r>
              <a:rPr lang="en-US" dirty="0">
                <a:solidFill>
                  <a:srgbClr val="404040"/>
                </a:solidFill>
                <a:latin typeface="Roboto" panose="020B0604020202020204" charset="0"/>
                <a:hlinkClick r:id="rId2"/>
              </a:rPr>
              <a:t>https://www.howtogeek.com/448323/what-is-markdown-and-how-do-you-use-it/</a:t>
            </a:r>
            <a:endParaRPr lang="en-US" dirty="0">
              <a:solidFill>
                <a:srgbClr val="404040"/>
              </a:solidFill>
              <a:latin typeface="Roboto" panose="020B0604020202020204" charset="0"/>
            </a:endParaRPr>
          </a:p>
          <a:p>
            <a:r>
              <a:rPr lang="en-US" dirty="0"/>
              <a:t>It’s used in many places, and especially in the notes section of Notebooks</a:t>
            </a:r>
          </a:p>
          <a:p>
            <a:pPr lvl="1"/>
            <a:r>
              <a:rPr lang="en-US" dirty="0"/>
              <a:t>Absolutely should know headers, links, and lists in MD. Other esoteric uses include tables. We’ll be using Pandas for that later.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E83676-8422-4FBC-B4E9-A11C894B2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Markdown?</a:t>
            </a:r>
          </a:p>
        </p:txBody>
      </p:sp>
    </p:spTree>
    <p:extLst>
      <p:ext uri="{BB962C8B-B14F-4D97-AF65-F5344CB8AC3E}">
        <p14:creationId xmlns:p14="http://schemas.microsoft.com/office/powerpoint/2010/main" val="9487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 the following in the first cell of your notebook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Spectral Light"/>
              <a:buChar char="○"/>
            </a:pPr>
            <a:r>
              <a:rPr lang="en" dirty="0">
                <a:latin typeface="Courier New" panose="02070309020205020404" pitchFamily="49" charset="0"/>
                <a:ea typeface="Spectral Light"/>
                <a:cs typeface="Courier New" panose="02070309020205020404" pitchFamily="49" charset="0"/>
                <a:sym typeface="Spectral Light"/>
              </a:rPr>
              <a:t>print(“Hello World” )</a:t>
            </a:r>
            <a:endParaRPr dirty="0">
              <a:latin typeface="Courier New" panose="02070309020205020404" pitchFamily="49" charset="0"/>
              <a:ea typeface="Spectral Light"/>
              <a:cs typeface="Courier New" panose="02070309020205020404" pitchFamily="49" charset="0"/>
              <a:sym typeface="Spectral Light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Run the code in your cell with → Shift + Enter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Your output should display below and a new input cell should be created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Note: keyboard shortcuts such as “Shift + Enter” can be found under: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Help → Keyboard Shortcuts</a:t>
            </a:r>
            <a:endParaRPr dirty="0"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our first Python Code in Jupyter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idx="1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Using Python to:</a:t>
            </a:r>
          </a:p>
          <a:p>
            <a:pPr lvl="1"/>
            <a:r>
              <a:rPr lang="en-US" dirty="0"/>
              <a:t>Do math stuff</a:t>
            </a:r>
          </a:p>
          <a:p>
            <a:pPr lvl="1"/>
            <a:r>
              <a:rPr lang="en-US" dirty="0"/>
              <a:t>Create variables</a:t>
            </a:r>
          </a:p>
          <a:p>
            <a:pPr lvl="1"/>
            <a:r>
              <a:rPr lang="en-US" dirty="0"/>
              <a:t>Work with different data types</a:t>
            </a:r>
          </a:p>
          <a:p>
            <a:pPr lvl="1"/>
            <a:r>
              <a:rPr lang="en-US" dirty="0"/>
              <a:t>Write your first program</a:t>
            </a:r>
          </a:p>
          <a:p>
            <a:pPr lvl="0"/>
            <a:r>
              <a:rPr lang="en-US" dirty="0"/>
              <a:t>For next class, read chapter 1 in Sweigart (2015)</a:t>
            </a:r>
          </a:p>
          <a:p>
            <a:pPr lvl="0"/>
            <a:r>
              <a:rPr lang="en-US" dirty="0"/>
              <a:t>Download type-along notebooks and watch type-along videos</a:t>
            </a:r>
          </a:p>
          <a:p>
            <a:pPr lvl="0"/>
            <a:r>
              <a:rPr lang="en-US" dirty="0"/>
              <a:t>Complete Quiz 1 on Canvas</a:t>
            </a:r>
          </a:p>
          <a:p>
            <a:pPr lvl="0"/>
            <a:endParaRPr lang="en-US"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/>
              <a:t>Next Class...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eds_powerpoin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F56CE5F-7448-4AEA-BAD7-B7D596094C2F}" vid="{93045740-17AE-4E1C-9D99-C4951B5018F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leeds_powerpoint_template</Template>
  <TotalTime>16</TotalTime>
  <Words>308</Words>
  <Application>Microsoft Office PowerPoint</Application>
  <PresentationFormat>On-screen Show (16:9)</PresentationFormat>
  <Paragraphs>37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</vt:lpstr>
      <vt:lpstr>Spectral Light</vt:lpstr>
      <vt:lpstr>Calibri</vt:lpstr>
      <vt:lpstr>Arial</vt:lpstr>
      <vt:lpstr>Roboto</vt:lpstr>
      <vt:lpstr>leeds_powerpoint_template</vt:lpstr>
      <vt:lpstr>BAIM 3220: Introduction to Python Programming</vt:lpstr>
      <vt:lpstr>Navigating To Jupyter with Anaconda  </vt:lpstr>
      <vt:lpstr>Navigating Jupyter </vt:lpstr>
      <vt:lpstr>Navigating Jupyter: taking notes</vt:lpstr>
      <vt:lpstr>What is Markdown?</vt:lpstr>
      <vt:lpstr>Writing our first Python Code in Jupyter </vt:lpstr>
      <vt:lpstr>Next Class...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Basics </dc:title>
  <cp:lastModifiedBy>Steve Taylor</cp:lastModifiedBy>
  <cp:revision>10</cp:revision>
  <dcterms:modified xsi:type="dcterms:W3CDTF">2021-01-10T22:50:11Z</dcterms:modified>
</cp:coreProperties>
</file>