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761F1-5462-1B94-4E05-E2B782C9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D4540-16EF-1F85-25E3-344128FE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4699-1A57-2B5A-B4C5-8A0C617D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1B527-7D83-972E-FEC8-88A70165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48586-B23A-1C46-5A3E-0D9C2FD9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7C571-1002-7F5A-6A19-CB5A1D8B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4A37F3-43A1-C401-7363-66F169E3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2E4A4-A3D8-EB37-ECE3-3EDCD24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2E6BA-3276-5A84-4A4F-99DB3477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B71EE-A001-7C9A-E92C-E12A1DF1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4E88C-5E99-2A90-C899-DFAEA2DAA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E44F3-AF80-2236-F248-36A1CACA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C2CCE-AA94-CF64-A8D9-C12CABCE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015D-B875-91E8-A9DC-8CB9544B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A8CAF-7D81-DF00-CB34-D34A68D7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688CC-A18F-2A16-7474-B4E29466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FAEEC-F823-7B8E-4B17-5BF2C9F0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AA89-85D3-5ECC-D18A-AC915E6D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2B2B0-2E1A-4C15-2F12-2B4D3265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69E2B-179D-F089-3886-E28B8AF0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A4D6-D4C1-C9C3-4179-AD3E8D7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063E2-9ED5-426D-3DB8-001819E0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FC8C8-64B6-F6D1-4C06-00EF73DE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42643-1ED7-DDD0-C7C2-D76E6E9D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9B669-C5A0-6B22-4871-EFB2D73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865B-2ECB-B0C9-8AA6-10D0378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F1312-0C23-FE2C-5165-A91F8444B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4DAF0-24A1-5695-061B-FF3B21BA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AB4B5-D250-5E5B-5095-C34DC289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EFB02-E54F-2DD5-CF0C-6AD2F87F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69190-8A31-CD57-F602-DF4DB2D5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27D2-D878-9DCF-0864-83F5E882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1E857-BE5C-33E1-3F72-212532E8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AC1A3-2A5B-72B4-85AA-066C1977D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760E3-AF93-BF39-752A-AEBB3CCAD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21070-A154-66C6-2859-76EC7F402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9B331-0A3A-008C-C6EB-BEBC1A1C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6F7C5-106B-A8AF-2490-A8F8FBD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0E254-8540-BEC8-37F4-3A6229B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4926-EA37-1448-736E-C75AD7A9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B11660-0B5F-793E-A4CC-2065900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899A7B-B6BA-D81F-9D0F-F677DBEF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B9150-C999-DB5A-DE85-258F179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28CFF-CCDE-B72A-334D-050D5BA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7BFB1-C8BB-2E3A-4046-A7FE6E27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1379D-5F5F-AE19-E61E-2E80DBB4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0296-60BB-7D81-5E6B-155F1AA0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0C7C-21D7-62A1-7D99-25E71337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8C25A-0991-E2FF-3117-929EF158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A05F5-164A-1F2B-FE10-97E8C2D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7351B-6DA1-54A5-D0E1-D8F66D67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684F9-CB00-B506-620C-2E15D71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7BD4-B569-0055-70B4-C7EA33C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E90FC-FF1E-CC93-6EB3-8199236CF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6B6F8-12BB-1A03-352B-5589E561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0DE52-6A7E-ED1E-D60A-B0C030D4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83BD9-6D21-A33F-17E0-84D7015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40230-8575-7134-21E3-9674FD36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B8E3C5-6984-6680-4AC9-9120239E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67139-657F-A31C-30BD-842F3AAE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F0166-BD4A-69B1-A6EE-8AC3DA8C1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A8BD-C664-4FBD-8733-91590914C15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411F7-FC27-4DD7-6F5D-80F04830B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8385D-BA76-B39D-49F7-C5128594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3B57-FFBE-419A-903B-E2EC3E960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FEC54424-2BBF-0FDA-72D6-B37A59579920}"/>
              </a:ext>
            </a:extLst>
          </p:cNvPr>
          <p:cNvSpPr/>
          <p:nvPr/>
        </p:nvSpPr>
        <p:spPr>
          <a:xfrm>
            <a:off x="3206338" y="1620982"/>
            <a:ext cx="4411683" cy="375260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25E4C4E9-CE36-00D9-6A26-864DF9C11F34}"/>
              </a:ext>
            </a:extLst>
          </p:cNvPr>
          <p:cNvSpPr/>
          <p:nvPr/>
        </p:nvSpPr>
        <p:spPr>
          <a:xfrm>
            <a:off x="4144489" y="3943350"/>
            <a:ext cx="1941986" cy="1435894"/>
          </a:xfrm>
          <a:custGeom>
            <a:avLst/>
            <a:gdLst>
              <a:gd name="connsiteX0" fmla="*/ 471488 w 1950244"/>
              <a:gd name="connsiteY0" fmla="*/ 0 h 1435894"/>
              <a:gd name="connsiteX1" fmla="*/ 1950244 w 1950244"/>
              <a:gd name="connsiteY1" fmla="*/ 0 h 1435894"/>
              <a:gd name="connsiteX2" fmla="*/ 0 w 1950244"/>
              <a:gd name="connsiteY2" fmla="*/ 1435894 h 1435894"/>
              <a:gd name="connsiteX3" fmla="*/ 471488 w 1950244"/>
              <a:gd name="connsiteY3" fmla="*/ 0 h 14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244" h="1435894">
                <a:moveTo>
                  <a:pt x="471488" y="0"/>
                </a:moveTo>
                <a:lnTo>
                  <a:pt x="1950244" y="0"/>
                </a:lnTo>
                <a:lnTo>
                  <a:pt x="0" y="1435894"/>
                </a:lnTo>
                <a:lnTo>
                  <a:pt x="471488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D361507-51FF-70DA-F7EB-AAACF8FF4831}"/>
              </a:ext>
            </a:extLst>
          </p:cNvPr>
          <p:cNvSpPr/>
          <p:nvPr/>
        </p:nvSpPr>
        <p:spPr>
          <a:xfrm>
            <a:off x="3207544" y="2400301"/>
            <a:ext cx="2221706" cy="1535906"/>
          </a:xfrm>
          <a:custGeom>
            <a:avLst/>
            <a:gdLst>
              <a:gd name="connsiteX0" fmla="*/ 2164556 w 2164556"/>
              <a:gd name="connsiteY0" fmla="*/ 0 h 1493043"/>
              <a:gd name="connsiteX1" fmla="*/ 1400175 w 2164556"/>
              <a:gd name="connsiteY1" fmla="*/ 1493043 h 1493043"/>
              <a:gd name="connsiteX2" fmla="*/ 0 w 2164556"/>
              <a:gd name="connsiteY2" fmla="*/ 1042987 h 1493043"/>
              <a:gd name="connsiteX3" fmla="*/ 2164556 w 2164556"/>
              <a:gd name="connsiteY3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556" h="1493043">
                <a:moveTo>
                  <a:pt x="2164556" y="0"/>
                </a:moveTo>
                <a:lnTo>
                  <a:pt x="1400175" y="1493043"/>
                </a:lnTo>
                <a:lnTo>
                  <a:pt x="0" y="1042987"/>
                </a:lnTo>
                <a:lnTo>
                  <a:pt x="2164556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5C545C8-E078-0DB7-54AB-0E912883D2CF}"/>
              </a:ext>
            </a:extLst>
          </p:cNvPr>
          <p:cNvSpPr/>
          <p:nvPr/>
        </p:nvSpPr>
        <p:spPr>
          <a:xfrm>
            <a:off x="5357813" y="2439175"/>
            <a:ext cx="1764506" cy="1489887"/>
          </a:xfrm>
          <a:custGeom>
            <a:avLst/>
            <a:gdLst>
              <a:gd name="connsiteX0" fmla="*/ 0 w 1764506"/>
              <a:gd name="connsiteY0" fmla="*/ 0 h 1478756"/>
              <a:gd name="connsiteX1" fmla="*/ 1764506 w 1764506"/>
              <a:gd name="connsiteY1" fmla="*/ 50006 h 1478756"/>
              <a:gd name="connsiteX2" fmla="*/ 735806 w 1764506"/>
              <a:gd name="connsiteY2" fmla="*/ 1478756 h 1478756"/>
              <a:gd name="connsiteX3" fmla="*/ 0 w 1764506"/>
              <a:gd name="connsiteY3" fmla="*/ 0 h 14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506" h="1478756">
                <a:moveTo>
                  <a:pt x="0" y="0"/>
                </a:moveTo>
                <a:lnTo>
                  <a:pt x="1764506" y="50006"/>
                </a:lnTo>
                <a:lnTo>
                  <a:pt x="735806" y="1478756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7237B8-46DC-8772-56BC-558929298ED9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144489" y="1620983"/>
            <a:ext cx="1215956" cy="8253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E1E5966-A4BA-2E6A-C48C-96741BCA7519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6095999" y="3942608"/>
            <a:ext cx="583872" cy="14309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26BD536-6837-DEB7-56AE-F8AECB2D1C2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 flipH="1">
            <a:off x="5360445" y="1620983"/>
            <a:ext cx="1319426" cy="8253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F0C3FB-C744-2716-5A8B-5BCB26B3CA26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6096000" y="3497283"/>
            <a:ext cx="1522021" cy="4453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37399A9-2AE7-B1D4-E556-D05AA4A7AD66}"/>
              </a:ext>
            </a:extLst>
          </p:cNvPr>
          <p:cNvSpPr txBox="1"/>
          <p:nvPr/>
        </p:nvSpPr>
        <p:spPr>
          <a:xfrm>
            <a:off x="4257487" y="3127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69B2E10-56A5-B61E-948A-0FD93E48B34F}"/>
              </a:ext>
            </a:extLst>
          </p:cNvPr>
          <p:cNvSpPr txBox="1"/>
          <p:nvPr/>
        </p:nvSpPr>
        <p:spPr>
          <a:xfrm>
            <a:off x="4724767" y="41379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F34EABB-6DC4-C714-AF36-42D696F2CDED}"/>
              </a:ext>
            </a:extLst>
          </p:cNvPr>
          <p:cNvSpPr txBox="1"/>
          <p:nvPr/>
        </p:nvSpPr>
        <p:spPr>
          <a:xfrm>
            <a:off x="5949774" y="2787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FA8A47D-C9DA-EA1A-D99E-FAB899EC753B}"/>
              </a:ext>
            </a:extLst>
          </p:cNvPr>
          <p:cNvSpPr/>
          <p:nvPr/>
        </p:nvSpPr>
        <p:spPr>
          <a:xfrm>
            <a:off x="4624890" y="2446318"/>
            <a:ext cx="1471109" cy="1496290"/>
          </a:xfrm>
          <a:prstGeom prst="triangle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EA7FD7-194C-171C-5B23-391C15574975}"/>
              </a:ext>
            </a:extLst>
          </p:cNvPr>
          <p:cNvSpPr txBox="1"/>
          <p:nvPr/>
        </p:nvSpPr>
        <p:spPr>
          <a:xfrm>
            <a:off x="5177041" y="31564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62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44CB73-1154-3A06-06C1-4D8499345FD0}"/>
              </a:ext>
            </a:extLst>
          </p:cNvPr>
          <p:cNvSpPr/>
          <p:nvPr/>
        </p:nvSpPr>
        <p:spPr>
          <a:xfrm>
            <a:off x="4929187" y="947739"/>
            <a:ext cx="1964531" cy="350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维护邻接三角形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EC8511-4C76-050A-8766-68BE67C59FF2}"/>
              </a:ext>
            </a:extLst>
          </p:cNvPr>
          <p:cNvSpPr/>
          <p:nvPr/>
        </p:nvSpPr>
        <p:spPr>
          <a:xfrm>
            <a:off x="4929186" y="1663302"/>
            <a:ext cx="1964532" cy="429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GPU</a:t>
            </a:r>
            <a:r>
              <a:rPr lang="zh-CN" altLang="en-US" dirty="0"/>
              <a:t>内存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C9C62D-3865-69C9-61B7-6EFF480DF5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11452" y="1297782"/>
            <a:ext cx="1" cy="36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669C77F-B2FA-66B9-BAA7-B7CDEB86EB22}"/>
              </a:ext>
            </a:extLst>
          </p:cNvPr>
          <p:cNvSpPr/>
          <p:nvPr/>
        </p:nvSpPr>
        <p:spPr>
          <a:xfrm>
            <a:off x="4854176" y="2458639"/>
            <a:ext cx="2114552" cy="6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拷贝邻接三角形数据至</a:t>
            </a:r>
            <a:r>
              <a:rPr lang="en-US" altLang="zh-CN" dirty="0"/>
              <a:t>GPU</a:t>
            </a:r>
            <a:r>
              <a:rPr lang="zh-CN" altLang="en-US" dirty="0"/>
              <a:t>内存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740375-9966-0463-4215-623832DF54A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911452" y="2093119"/>
            <a:ext cx="0" cy="36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49B501E-984D-DDC2-EE68-B59D5330EA37}"/>
              </a:ext>
            </a:extLst>
          </p:cNvPr>
          <p:cNvSpPr/>
          <p:nvPr/>
        </p:nvSpPr>
        <p:spPr>
          <a:xfrm>
            <a:off x="4929186" y="3482576"/>
            <a:ext cx="1964532" cy="6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调用核函数，迭代计算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FED022-B44D-13E7-B760-0E615CE9C76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5911452" y="3088481"/>
            <a:ext cx="0" cy="3940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B0758D0-AE89-7A98-2A0B-067C350D248A}"/>
              </a:ext>
            </a:extLst>
          </p:cNvPr>
          <p:cNvSpPr/>
          <p:nvPr/>
        </p:nvSpPr>
        <p:spPr>
          <a:xfrm>
            <a:off x="4929186" y="4506513"/>
            <a:ext cx="1964532" cy="6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拷贝数据至</a:t>
            </a:r>
            <a:r>
              <a:rPr lang="en-US" altLang="zh-CN" dirty="0"/>
              <a:t>CPU</a:t>
            </a:r>
            <a:r>
              <a:rPr lang="zh-CN" altLang="en-US" dirty="0"/>
              <a:t>，并进行渲染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E678A7-B47A-5534-B38E-4E6C73B81D72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5911452" y="4112418"/>
            <a:ext cx="0" cy="3940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BBAC4D6-1E3E-59DB-C7AF-6C9F97F0420F}"/>
              </a:ext>
            </a:extLst>
          </p:cNvPr>
          <p:cNvSpPr/>
          <p:nvPr/>
        </p:nvSpPr>
        <p:spPr>
          <a:xfrm>
            <a:off x="5393531" y="2121694"/>
            <a:ext cx="1300163" cy="12072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52E465F3-1232-9AC6-894B-67A4EE475D5D}"/>
              </a:ext>
            </a:extLst>
          </p:cNvPr>
          <p:cNvSpPr/>
          <p:nvPr/>
        </p:nvSpPr>
        <p:spPr>
          <a:xfrm rot="10800000">
            <a:off x="5393530" y="3328988"/>
            <a:ext cx="1300163" cy="12072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2E082-FA61-EA9F-8EAA-8868A42DCF8F}"/>
              </a:ext>
            </a:extLst>
          </p:cNvPr>
          <p:cNvSpPr txBox="1"/>
          <p:nvPr/>
        </p:nvSpPr>
        <p:spPr>
          <a:xfrm>
            <a:off x="4872038" y="314432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7D3FE2-2B32-0356-6D69-2B29CD2F4641}"/>
              </a:ext>
            </a:extLst>
          </p:cNvPr>
          <p:cNvSpPr txBox="1"/>
          <p:nvPr/>
        </p:nvSpPr>
        <p:spPr>
          <a:xfrm>
            <a:off x="6801288" y="31871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CEA80A-0BF6-C810-CEA6-20311B3F1410}"/>
              </a:ext>
            </a:extLst>
          </p:cNvPr>
          <p:cNvSpPr/>
          <p:nvPr/>
        </p:nvSpPr>
        <p:spPr>
          <a:xfrm>
            <a:off x="5329235" y="3264694"/>
            <a:ext cx="128587" cy="1285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DB20D8-FBF9-1432-691E-1251E3067E78}"/>
              </a:ext>
            </a:extLst>
          </p:cNvPr>
          <p:cNvSpPr/>
          <p:nvPr/>
        </p:nvSpPr>
        <p:spPr>
          <a:xfrm>
            <a:off x="6618903" y="3264694"/>
            <a:ext cx="128587" cy="1285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CEA9A0-3664-6CE4-8AD0-D39A6D33185C}"/>
              </a:ext>
            </a:extLst>
          </p:cNvPr>
          <p:cNvSpPr txBox="1"/>
          <p:nvPr/>
        </p:nvSpPr>
        <p:spPr>
          <a:xfrm>
            <a:off x="5887594" y="272006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154FCE-3386-09AE-F5CC-A470EE243134}"/>
              </a:ext>
            </a:extLst>
          </p:cNvPr>
          <p:cNvSpPr txBox="1"/>
          <p:nvPr/>
        </p:nvSpPr>
        <p:spPr>
          <a:xfrm>
            <a:off x="5887594" y="3568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1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秉阳</dc:creator>
  <cp:lastModifiedBy>金 秉阳</cp:lastModifiedBy>
  <cp:revision>2</cp:revision>
  <dcterms:created xsi:type="dcterms:W3CDTF">2022-11-03T12:42:26Z</dcterms:created>
  <dcterms:modified xsi:type="dcterms:W3CDTF">2022-11-03T16:19:16Z</dcterms:modified>
</cp:coreProperties>
</file>