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373" r:id="rId5"/>
    <p:sldId id="448" r:id="rId6"/>
    <p:sldId id="449" r:id="rId7"/>
    <p:sldId id="464" r:id="rId8"/>
    <p:sldId id="456" r:id="rId9"/>
    <p:sldId id="491" r:id="rId10"/>
    <p:sldId id="492" r:id="rId11"/>
    <p:sldId id="493" r:id="rId12"/>
    <p:sldId id="494" r:id="rId13"/>
    <p:sldId id="495" r:id="rId14"/>
    <p:sldId id="490" r:id="rId15"/>
    <p:sldId id="434" r:id="rId16"/>
  </p:sldIdLst>
  <p:sldSz cx="12192000" cy="6858000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Medium" panose="00000600000000000000" pitchFamily="2" charset="0"/>
      <p:regular r:id="rId23"/>
      <p:italic r:id="rId24"/>
    </p:embeddedFont>
    <p:embeddedFont>
      <p:font typeface="Montserrat SemiBold" panose="00000700000000000000" pitchFamily="2" charset="0"/>
      <p:bold r:id="rId25"/>
      <p:boldItalic r:id="rId26"/>
    </p:embeddedFont>
    <p:embeddedFont>
      <p:font typeface="Verdana" panose="020B0604030504040204" pitchFamily="34" charset="0"/>
      <p:regular r:id="rId27"/>
      <p:bold r:id="rId28"/>
      <p:italic r:id="rId29"/>
      <p:boldItalic r:id="rId30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27F555-88A3-4FF2-BB4A-01449385D6D2}">
          <p14:sldIdLst>
            <p14:sldId id="373"/>
          </p14:sldIdLst>
        </p14:section>
        <p14:section name="Summary Section" id="{111EAB66-FBBC-42D5-94D5-C6058F591982}">
          <p14:sldIdLst>
            <p14:sldId id="448"/>
            <p14:sldId id="449"/>
            <p14:sldId id="464"/>
            <p14:sldId id="456"/>
            <p14:sldId id="491"/>
            <p14:sldId id="492"/>
            <p14:sldId id="493"/>
            <p14:sldId id="494"/>
            <p14:sldId id="495"/>
          </p14:sldIdLst>
        </p14:section>
        <p14:section name="Comparação: Ideal, PDK e Parâmetros S" id="{E6E5B391-B8E8-462F-805A-659DABF35F76}">
          <p14:sldIdLst>
            <p14:sldId id="490"/>
            <p14:sldId id="4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41A"/>
    <a:srgbClr val="5D5D5D"/>
    <a:srgbClr val="112369"/>
    <a:srgbClr val="676767"/>
    <a:srgbClr val="C6C6C6"/>
    <a:srgbClr val="EC1C24"/>
    <a:srgbClr val="802A8D"/>
    <a:srgbClr val="EA0889"/>
    <a:srgbClr val="008A85"/>
    <a:srgbClr val="49B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3645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ACBA1-FB54-44CC-956C-EA965A355272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B9305-672A-45ED-898F-C151414283A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909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B2740-FC21-45E1-B322-C5D4F8E47FB4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E94A3-2B19-4517-99F9-26B32377C26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52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www.virtus.ufcg.edu.br/" TargetMode="Externa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hyperlink" Target="https://www.virtus.ufcg.edu.br/" TargetMode="Externa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s://www.virtus.ufcg.edu.br/" TargetMode="Externa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hyperlink" Target="https://www.virtus.ufcg.edu.br/" TargetMode="Externa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2.png"/><Relationship Id="rId5" Type="http://schemas.openxmlformats.org/officeDocument/2006/relationships/image" Target="../media/image27.png"/><Relationship Id="rId4" Type="http://schemas.openxmlformats.org/officeDocument/2006/relationships/hyperlink" Target="https://www.virtus.ufcg.edu.br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[PT-Br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09555D3-A253-FED9-D9E4-6E45DE3DA1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34040" y="0"/>
            <a:ext cx="9157960" cy="6858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59240" y="805522"/>
            <a:ext cx="6189401" cy="1736191"/>
          </a:xfrm>
        </p:spPr>
        <p:txBody>
          <a:bodyPr anchor="b">
            <a:no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adicionar o título da apresentação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59240" y="2760174"/>
            <a:ext cx="6189401" cy="1051335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adicionar o subtítulo (opcional)</a:t>
            </a:r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3E3C5E-2751-BF98-7C48-656F8DD6FB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10066B6-DB99-56C1-64D3-63F99F4F1E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3131" y="4698736"/>
            <a:ext cx="4910057" cy="16388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ACD463-23AB-999C-E4BA-AA7B1C0846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4722" y="4776654"/>
            <a:ext cx="2333919" cy="13107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A53806E-3B8D-2991-8888-C93B7E570E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581" y="5005610"/>
            <a:ext cx="2948873" cy="10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36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Azul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2F5F62B4-4FC4-D947-9C47-3A4B2F19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0681C94-AAE3-0E4F-916B-409EAE5E46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92328-EBAD-9927-1D9E-F290A700188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6438366C-5D89-83B7-9636-04848C7527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A88C7A47-CA0B-DBC8-4A2E-20963A67EE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AEBDCE84-B348-F117-C8B7-5ACEA18358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36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Azul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2A45770-1A31-6693-6DF1-0A7FE8CDB4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4D40661-0751-A434-1E05-9907891276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C8CB8E67-CA49-5BC3-EA32-5695BB0F2F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48B87095-6108-A75D-50F6-04C8F3082D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4A9DCFE5-506F-4EE4-2AC1-595490E773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08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Azul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4DAE225-E23B-49FD-B0FD-2429943448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50593143-E5CB-545A-E739-92D63A3ADF5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0" indent="0">
              <a:lnSpc>
                <a:spcPct val="110000"/>
              </a:lnSpc>
              <a:buClr>
                <a:srgbClr val="112369"/>
              </a:buClr>
              <a:buNone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43701A83-562C-2134-5EBB-E74402C005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A457C5E0-8895-FD32-98A0-265DADC6B0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582919BC-06F3-7169-F00D-05DD63B959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56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Azul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Montserrat SemiBold" pitchFamily="2" charset="77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Montserrat SemiBold" pitchFamily="2" charset="77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Montserrat" pitchFamily="2" charset="77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Montserrat Medium" pitchFamily="2" charset="77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Montserrat Medium" pitchFamily="2" charset="77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C07D29-794C-289A-BDFD-93CAE35A4E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9223C34-E3AE-084C-9FC2-9C5F35B975C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417BF55-2D12-E61F-1D7E-88E4285A62A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C33CCEAB-5717-B8AA-03DB-1016E37CFF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B94C4D1-8EF9-8351-69D4-ECFF229E7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97D0219B-7AD9-F5D1-6F27-5A655DF0AA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089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Azul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E70ECF-24C7-ABC9-5C05-376FB726C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3DD2A6-DA03-66B2-1D91-BB452ACD9D7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693C108A-3334-8A98-8FD8-B940B96022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D6C4B1BE-7C6F-A0DC-AE01-E512556BB2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12E32CF8-22E3-A6D0-1C5C-E960C90F21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868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Verde claro]">
    <p:bg>
      <p:bgPr>
        <a:solidFill>
          <a:srgbClr val="49B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A20318-CC68-3CEC-0642-F3693A6F87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9624"/>
          <a:stretch/>
        </p:blipFill>
        <p:spPr>
          <a:xfrm>
            <a:off x="0" y="0"/>
            <a:ext cx="70104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4B76ADA-5432-AF9A-20C8-C54E01FD53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57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Verde cla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2F5F62B4-4FC4-D947-9C47-3A4B2F19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9E2333B-2718-35F1-87DC-ECB5250601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242278B7-05CF-00AA-E7A0-92537E37690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451994D7-E6CE-ED4B-92D2-F88AC645A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8C111EA8-EBF6-5016-179E-EF2D6D48AC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AF6475BB-B1C1-BBD4-F497-DE15491BB1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97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Verde cla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410A23D-E21E-EBAB-C2F7-7CCCB5B104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D5C6DC3-FC73-E6D4-16D4-2670490BE76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B1B2205F-99ED-FDBC-75E2-A9B2F8CF28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1557CF02-B7D7-6120-0637-2F65C970A7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576EF961-605F-34FD-C799-F45550241D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91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Verde cla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921F27C-EBFF-56E3-1106-E5627855F6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C09D67-2CAE-4F17-B8C0-0B4177365DF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295C20E7-65FE-BEA0-FCFE-51551E8D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DD40EEF-1C83-0006-AF32-CA2927453C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846AF5EB-0383-5E4D-B8BE-A8E9852E14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01D04CEB-B930-B3F5-9C1F-ABDA75B052C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4505709E-CE16-E470-5394-A109B12810A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35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Verde cla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8A2003-E7BD-2A92-298F-7CC8761217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EAC74EC-E7A9-A51D-F385-7759F5DC0F9A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A4CD2A68-FF90-7DD6-69F3-463B3BBD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AADA6B7-141B-925F-88F4-79CDE8F6C50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9898C03-80A6-88CB-DC69-7BD43340AE2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9">
            <a:extLst>
              <a:ext uri="{FF2B5EF4-FFF2-40B4-BE49-F238E27FC236}">
                <a16:creationId xmlns:a16="http://schemas.microsoft.com/office/drawing/2014/main" id="{185C2ABB-CF30-A80C-A485-4BF56AB5D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929E3DCA-E875-956B-6AF1-31CA94687F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EE9A180A-5469-F9C0-308E-FD3B73251E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27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[ENG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09555D3-A253-FED9-D9E4-6E45DE3DA1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34040" y="0"/>
            <a:ext cx="9157960" cy="6858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59240" y="805522"/>
            <a:ext cx="6189401" cy="1736191"/>
          </a:xfrm>
        </p:spPr>
        <p:txBody>
          <a:bodyPr anchor="b">
            <a:no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adicionar o título da apresentação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59240" y="2760174"/>
            <a:ext cx="6189401" cy="1051335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adicionar o subtítulo (opcional)</a:t>
            </a:r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C3E3C5E-2751-BF98-7C48-656F8DD6FB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10066B6-DB99-56C1-64D3-63F99F4F1E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3131" y="4698736"/>
            <a:ext cx="4910057" cy="163882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ACD463-23AB-999C-E4BA-AA7B1C0846A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4722" y="4776654"/>
            <a:ext cx="2333919" cy="13107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A53806E-3B8D-2991-8888-C93B7E570E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582" y="5005610"/>
            <a:ext cx="2948871" cy="108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805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Verde cla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9B94E3-1D8C-1FCD-C395-9E58135FCD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179CBFD-251E-0D8B-0927-56F8F8D2230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E4C470EE-EACA-4541-6F16-885279633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1336A-008B-AD0F-16AB-EB5F11FD59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None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257D8DAC-CB0C-FB69-BDA9-80C9D1B0C6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CB63BE4E-84B1-43C1-7C91-57FA1F1CAB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04722E5A-CF70-D138-9360-2D08F1DCE0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15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Verde escuro]">
    <p:bg>
      <p:bgPr>
        <a:solidFill>
          <a:srgbClr val="008A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BA092CB-4C57-2DB6-318E-B8BCCF244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6316"/>
          <a:stretch/>
        </p:blipFill>
        <p:spPr>
          <a:xfrm>
            <a:off x="0" y="0"/>
            <a:ext cx="924560" cy="6858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0B36833-6E12-B7A7-7B4C-FAD037B875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28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Verde escu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5698C76-FCA3-95AA-A6EC-6B50BEBBC0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B96B46A-28B9-037F-8358-2DA242843671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44384B8F-EE4E-3BBC-AD0D-C96FC7F6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44D6B11-FEB7-887B-00F7-D9DEF7AD0D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C1B9F94C-CEE5-30FB-47E3-72913E064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41722BD5-53C0-B63A-6164-2D2BAC2E69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DB4F6C14-6177-4D4F-E98D-CF4C6F3504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26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4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Verde escu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87B03F0-C5C5-F8C4-A74A-021C41D68D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7D394D6-FDB9-9499-70E7-56DFD26E9D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59D17B1E-98ED-F84E-EA33-B66E6A3F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E69BA68-DF57-1005-3908-9686592E165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DE337AF7-F318-65F2-54D4-C133CB495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8" name="Espaço Reservado para Texto 13">
            <a:extLst>
              <a:ext uri="{FF2B5EF4-FFF2-40B4-BE49-F238E27FC236}">
                <a16:creationId xmlns:a16="http://schemas.microsoft.com/office/drawing/2014/main" id="{870D5996-6DE2-BA60-44E3-79178D6635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BFB6B9AF-3E19-CB35-B3CD-A2F868BE41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74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Verde escu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0755B2D-9282-AEFC-AF53-EB56157D03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13BED7F-54FF-1ECF-121F-6EF46BA5092C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6692DDDB-0CD1-73A5-DA01-E59EBB98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19ACC75-18B1-B7BE-B3CD-B61A9AB471C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0" indent="0">
              <a:lnSpc>
                <a:spcPct val="110000"/>
              </a:lnSpc>
              <a:buClr>
                <a:srgbClr val="112369"/>
              </a:buClr>
              <a:buNone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1C0A6C72-8E12-1D69-CA03-ACCC41FCBB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2DC2A0D3-23D6-49EB-0909-1F3985C37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03416719-B62A-E07D-D48A-0BB2B90F07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84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Verde escu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6346FC-4350-C57C-70D5-1A6F7C8D60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76CCB5C-2DB3-244B-9C1F-7368F648A3B0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10834464-47F6-6537-C353-11AA0459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B5927A9-F1C0-4FE7-BF45-38D6FE93B95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8063734-B54E-2E5D-739E-870C5DBEAAA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9">
            <a:extLst>
              <a:ext uri="{FF2B5EF4-FFF2-40B4-BE49-F238E27FC236}">
                <a16:creationId xmlns:a16="http://schemas.microsoft.com/office/drawing/2014/main" id="{1F5A9DAB-0486-484F-0A78-D1343FE8B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C73F40A3-BC14-97BE-AFAE-0C5ABE1A43F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4946ABAE-7511-BC7A-C5FD-5DBC31EA6B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5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Verde escur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CA405C-9586-BBD1-5EEF-EE44F3FDB6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32D16B8-4A57-DCC8-CC0A-406EA2EBEF76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C58565B1-C0B8-DCAF-ADF9-BBB444E9A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DCC3CF-0458-5FEB-BC3A-FE90C704047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3C4A35C7-FBFF-FC7B-7DCB-E22C988F4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63AE7D18-ABEB-F2BB-F625-E481AB58E3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09B55D7F-D150-D705-91BC-9413816910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4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Rosa]">
    <p:bg>
      <p:bgPr>
        <a:solidFill>
          <a:srgbClr val="EA08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35E77C-F39A-C3A9-5517-8054BF1C84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6316"/>
          <a:stretch/>
        </p:blipFill>
        <p:spPr>
          <a:xfrm>
            <a:off x="0" y="0"/>
            <a:ext cx="92456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AE3F87F6-DED6-949D-1C60-395057E6CE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61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Ros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FFB66D5-912F-C0F7-406C-EF8257D86D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D6B5926-F276-0E06-F452-E6757225ACE5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3C35F0E4-D13C-7DBE-9A10-C60B114C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E67491A-30AC-F9C1-AFC4-4E6BFA5EC81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391F9C30-87AD-170C-543E-F5EB3374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5AEA9342-753C-F6DD-9362-676F1FCA2C2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07B22B41-0CA8-B28C-391E-600E0ECF15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9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Ros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EEA925-1E73-EC61-7503-9EAA0AF6F4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424FFD5-C700-7B39-3EE7-F50045C425A9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spaço Reservado para Rodapé 3">
            <a:extLst>
              <a:ext uri="{FF2B5EF4-FFF2-40B4-BE49-F238E27FC236}">
                <a16:creationId xmlns:a16="http://schemas.microsoft.com/office/drawing/2014/main" id="{07F7E279-CFEB-A9C3-A36F-18CBC755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F9BAA382-5EFB-D11A-2EB7-E3CEB7188F0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069735C8-26EE-2EB6-BE8A-03A1C99BBC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0205A9CF-EE3B-DF3D-A9E8-7A35F04900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C0D7B2AE-36F1-D657-239D-E0677B63EF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6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Padrão]">
    <p:bg>
      <p:bgPr>
        <a:solidFill>
          <a:srgbClr val="E4E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A7BDD1B-A191-9EC7-6FBE-38C574BC3A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91880"/>
          <a:stretch/>
        </p:blipFill>
        <p:spPr>
          <a:xfrm>
            <a:off x="0" y="0"/>
            <a:ext cx="548640" cy="6858000"/>
          </a:xfrm>
          <a:prstGeom prst="rect">
            <a:avLst/>
          </a:prstGeo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rgbClr val="10277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72C21439-2A84-08E8-F17E-991D750986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133" y="5961780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66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Ros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205AF45-C8F4-EA41-3131-901F2ACD49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CC5845-B609-4ABF-779C-06B79DEDB244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Espaço Reservado para Rodapé 3">
            <a:extLst>
              <a:ext uri="{FF2B5EF4-FFF2-40B4-BE49-F238E27FC236}">
                <a16:creationId xmlns:a16="http://schemas.microsoft.com/office/drawing/2014/main" id="{C16A1998-02F2-83C7-BEEF-A866A880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915E4CB-AA70-8ECF-B1CC-790EFADF3F9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2E908969-A1BF-32D1-4186-6E3154515C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C08BF915-AD60-DD42-F386-74FF44AECD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804C94C4-DDE5-CAFB-CD13-F44A7EE7A1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73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Ros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3404D9-0D79-1BF5-475F-7E9196099A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A4F54C-0E66-347C-7F1F-A3980270ACCA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spaço Reservado para Rodapé 3">
            <a:extLst>
              <a:ext uri="{FF2B5EF4-FFF2-40B4-BE49-F238E27FC236}">
                <a16:creationId xmlns:a16="http://schemas.microsoft.com/office/drawing/2014/main" id="{A3667BF5-48C1-6E17-4BFE-33A586DB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011CA1C-00A2-70CE-28C2-6D243005C02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F901570-0F5C-8EAE-DFE7-2A6DF476CD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ítulo 9">
            <a:extLst>
              <a:ext uri="{FF2B5EF4-FFF2-40B4-BE49-F238E27FC236}">
                <a16:creationId xmlns:a16="http://schemas.microsoft.com/office/drawing/2014/main" id="{5E8DDD5B-7509-1654-B6F9-21F13B0B44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8" name="Espaço Reservado para Texto 13">
            <a:extLst>
              <a:ext uri="{FF2B5EF4-FFF2-40B4-BE49-F238E27FC236}">
                <a16:creationId xmlns:a16="http://schemas.microsoft.com/office/drawing/2014/main" id="{37E33529-2BD3-FBAD-31E6-1FBDF0DB1A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192FDB4D-E9CE-C3B7-B42A-5B32E8078F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4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Ros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000D50-822B-B258-64CE-45083849DE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3AFA08E-C795-2CCA-E231-F266E8E9FB92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69115C47-19D1-72B5-DE3D-5D022620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3080BC-2D49-A84E-5D0E-B42BF04C2D2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392CA5BA-F8ED-B78E-C4FD-4D59AC1231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4F0FD3D6-18C8-54B0-0B32-D62D13C670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7B818DEC-C19E-9055-C815-3BDD8A4331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0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Roxo]">
    <p:bg>
      <p:bgPr>
        <a:solidFill>
          <a:srgbClr val="802A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3DCDF2B-3489-3BC5-C54E-FBFAE73D12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9173"/>
          <a:stretch/>
        </p:blipFill>
        <p:spPr>
          <a:xfrm>
            <a:off x="0" y="0"/>
            <a:ext cx="73152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51B027B-A32F-4DE8-A7E0-A4EBD5B77D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103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Rox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5E24A11-EF3D-CF5E-522C-F0FF19D9F6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68E3872-106F-4824-811D-DAF43F7BF809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C77AD358-5283-94C4-588C-DE2DB469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B855B0A-5E56-1C04-D7EE-9DB1F4A5F9D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C80B097E-64A6-42F2-1131-76BC33A63B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4B78E701-1134-DF6D-2FBB-7599F2379E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BB85CFA0-DB0D-0F90-F512-2773810A4D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759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Rox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04C32FD-192A-6BB5-0F12-DE93675406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BBDD84A-E42B-71C7-073D-F880102E33A9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91EB37AA-F1CE-BFAF-1EFA-C15C79BF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373099C-01F3-4ED1-B471-46D60D46ED7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0321EE90-28A7-9087-A746-239C16D230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8" name="Espaço Reservado para Texto 13">
            <a:extLst>
              <a:ext uri="{FF2B5EF4-FFF2-40B4-BE49-F238E27FC236}">
                <a16:creationId xmlns:a16="http://schemas.microsoft.com/office/drawing/2014/main" id="{C4A2FD09-C0D5-02D7-7158-720D6ABD02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BA67E49D-D1B6-6B73-86DA-9AF59580C8D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17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Rox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AB7AC4C-E6A3-1472-AEAB-AA5AAE6576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834A43-22CF-F73B-F357-4201BAB72DF5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D04CA6F1-B7B3-CE33-ECB9-03906B05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C94EE9F-E329-1C9B-3C1A-C5D325C4B8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3F84A107-36E5-FE86-7255-D2C917BC45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1EF502C9-D31D-E2A9-F97B-9601A90550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8EEE958F-78C2-A867-C4A9-3F5063B95D7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62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Rox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2A2855-0C8B-8AD9-4C96-A2C0BED997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C8729D6-D509-47CC-4AD4-0767D7F9E866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4BF00F5D-4850-0EA8-DD2F-31AC5930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2F2A1A6-E01B-017B-C728-D43378D4A52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11C86A4-0F77-2F24-15AA-88467426050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9">
            <a:extLst>
              <a:ext uri="{FF2B5EF4-FFF2-40B4-BE49-F238E27FC236}">
                <a16:creationId xmlns:a16="http://schemas.microsoft.com/office/drawing/2014/main" id="{707BA9C3-36F7-5857-A2E8-2A473F41F2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199D9B76-1A98-27FB-8C34-F9EAD3A8EA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7AE784AE-6835-66CA-7E14-9BBF524316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52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Rox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448BA3-407C-9DF4-2889-18CBAA1E60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2E2F036-0C97-7560-8A88-FB9C404FEF0A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4BF61614-0CEB-507D-27A0-24B9EBA6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73425-93FB-48AC-B131-DE9E71BD59B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C241E2F2-CF5F-5632-70A0-234EF04BB8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760E0041-EA97-1273-0EDE-22363B84AD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CB3009FD-5931-7CCE-49BD-5E33D7F4A2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25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Laranja]">
    <p:bg>
      <p:bgPr>
        <a:solidFill>
          <a:srgbClr val="F9A4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A24719D-958E-C68A-C431-DB805C1187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90226"/>
          <a:stretch/>
        </p:blipFill>
        <p:spPr>
          <a:xfrm>
            <a:off x="0" y="0"/>
            <a:ext cx="660400" cy="68580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89285D6C-D289-2FA9-0111-569469F836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466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Padrã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/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2F5F62B4-4FC4-D947-9C47-3A4B2F19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B232126-6554-7B29-DBE9-812491DD48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9" y="0"/>
            <a:ext cx="127000" cy="6858000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29E2453-8F9D-3AE2-379A-5F0BCF52AB8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85800" indent="-2286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E6211BD8-2E60-A0C4-8C28-D992D1FC4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5" name="Espaço Reservado para Texto 13">
            <a:extLst>
              <a:ext uri="{FF2B5EF4-FFF2-40B4-BE49-F238E27FC236}">
                <a16:creationId xmlns:a16="http://schemas.microsoft.com/office/drawing/2014/main" id="{60A431DD-4268-95DE-E830-02D204FBDBD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DE7094C5-3EB4-CDB0-88FC-21AC30ADE4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3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Amarel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D8788DA-14C2-E0FA-233E-4346F86467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0DCED76-8CDD-7A60-DA3F-885E741480D9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550A6BE1-E397-ECA6-14BB-54EAF012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4450648-0F0E-BEAD-D79C-CD6440D5596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72ED8103-6546-32F3-FF88-F033D2682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A6640F56-EBA0-3899-2B15-DE68D6342E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90C69B65-E273-096D-21F6-71BE501003E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81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Amarel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209ECC2-107E-8E9A-FED2-252AB1EC01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CA735AD-4973-B661-1565-3FC2C6C0C51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658E3436-1B66-0316-0B85-A62E58F5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A2C25CAA-7833-DB91-15AD-AC797BD69A4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EE93B114-7480-23AD-45DE-F72E1C2872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8" name="Espaço Reservado para Texto 13">
            <a:extLst>
              <a:ext uri="{FF2B5EF4-FFF2-40B4-BE49-F238E27FC236}">
                <a16:creationId xmlns:a16="http://schemas.microsoft.com/office/drawing/2014/main" id="{99EE95AA-794E-926B-F037-5B9958662F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F50AEC64-EDB9-6E6E-468E-3EB5CBD265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57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Amarel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3857086-E64B-2B79-35CC-488041FA3B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2D5CC6-44FE-59A0-5CDC-2B8A8C91142E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40E47431-389C-8D0A-7D23-1216DAAD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4DFA1A7-73DB-CF74-7483-EDA9ADF9A8C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0" indent="0">
              <a:lnSpc>
                <a:spcPct val="110000"/>
              </a:lnSpc>
              <a:buClr>
                <a:srgbClr val="112369"/>
              </a:buClr>
              <a:buNone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7E44BE5F-857B-56B6-AF3C-BA827FEF7B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020C4D10-506C-DA8B-713E-E7426CD472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9BCA5C1E-7ED0-17F4-CAD6-E63F074BC4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10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Amarel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69C55D-A9BE-1F1D-430D-2FD08F1524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19BDAE6-3157-124A-FE5D-32BFF4BBFBAF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5B2139E8-7C8C-F188-C757-549D2B43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640173D-79E5-35D3-893C-F5C3D337E94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D495C12-1BF4-141C-3ED1-0787582FBCD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9" name="Título 9">
            <a:extLst>
              <a:ext uri="{FF2B5EF4-FFF2-40B4-BE49-F238E27FC236}">
                <a16:creationId xmlns:a16="http://schemas.microsoft.com/office/drawing/2014/main" id="{CE2D7EA9-5663-5A4C-5426-82B9B510A7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CAD89F58-D8A8-46CD-54BF-AA8FF5506D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CDC7C4CB-AA66-D341-17C6-B4389101DD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55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Laranja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75263D-5572-C880-997A-91DEF6874F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54E1C70-6C7F-3A04-0800-AFA9F3B6E648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0EA21DEA-98B5-0BCD-C671-CDD36F99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0F15C5-829E-CD4C-124E-A99C26BAF7C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80778FE3-2C26-FF07-B6FE-B67F7ABC6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FFFE14A6-CFEF-E7DF-A2D9-B4665717F6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262A166D-817A-BFF3-076F-5E892BA4A1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1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Vermelho]">
    <p:bg>
      <p:bgPr>
        <a:solidFill>
          <a:srgbClr val="EC1C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F5587E6-9CD5-4BB5-8921-95AE10FB54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9173"/>
          <a:stretch/>
        </p:blipFill>
        <p:spPr>
          <a:xfrm>
            <a:off x="0" y="0"/>
            <a:ext cx="73152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9002365-9D04-7544-F5E6-0B0AFE36C7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81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Espaço único [Vermelh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940F796-91AF-9386-01CE-D6CC7F4E8E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5ECFC1C-F92F-6CA5-0AC2-DA4FE1C4BEFE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72313B7A-BE49-B237-8475-4F1699C5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FA54A-F45C-4CF0-4D69-E131F013110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8" y="1214340"/>
            <a:ext cx="11468102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B0FB9913-784B-C864-2568-6D6B47A62C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86C8D06C-73BE-5F75-70B7-7F7A66985D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08AAFBF4-5B0B-BA5F-EE0B-714311433D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40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Vermelh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50AF4D-EF8F-E472-007A-CD920E5852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2A06005-1D5E-2F2C-675B-A3A9C26CCE55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spaço Reservado para Rodapé 3">
            <a:extLst>
              <a:ext uri="{FF2B5EF4-FFF2-40B4-BE49-F238E27FC236}">
                <a16:creationId xmlns:a16="http://schemas.microsoft.com/office/drawing/2014/main" id="{CB531415-D41E-FBE3-5841-F2E27EAA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3B8345-37F8-35BF-6C87-42A30983537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Título 9">
            <a:extLst>
              <a:ext uri="{FF2B5EF4-FFF2-40B4-BE49-F238E27FC236}">
                <a16:creationId xmlns:a16="http://schemas.microsoft.com/office/drawing/2014/main" id="{9D553165-BBCE-0C19-2A56-20C0E18B83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8" name="Espaço Reservado para Texto 13">
            <a:extLst>
              <a:ext uri="{FF2B5EF4-FFF2-40B4-BE49-F238E27FC236}">
                <a16:creationId xmlns:a16="http://schemas.microsoft.com/office/drawing/2014/main" id="{3257ACC5-3107-21D4-D54D-9FC24D9C4B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89239DDD-A1D1-7470-11C8-FBA967E6CD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81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Vermelh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9908C7C-085C-BC06-11F0-D90BC00322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7CF17B7-65DE-2B27-85EA-9353A96097C0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Espaço Reservado para Rodapé 3">
            <a:extLst>
              <a:ext uri="{FF2B5EF4-FFF2-40B4-BE49-F238E27FC236}">
                <a16:creationId xmlns:a16="http://schemas.microsoft.com/office/drawing/2014/main" id="{570D8C55-4C85-018B-19F6-F0E5E309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42CF21-EE09-28DA-CAEB-875A49CC410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ítulo 9">
            <a:extLst>
              <a:ext uri="{FF2B5EF4-FFF2-40B4-BE49-F238E27FC236}">
                <a16:creationId xmlns:a16="http://schemas.microsoft.com/office/drawing/2014/main" id="{E97F66E8-4D47-4D19-3B39-5AC795F9E5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F3350D6F-17B0-B4D4-C80A-163A057DA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E2341F7-0F57-1D9B-EDE4-B27BD85AD0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19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Vermelh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06849C-9D7A-6FBB-B4D0-DF7C3ACBE4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D5BF127-8D52-8887-FC62-8754F3BCDE4C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881483F6-E097-A49F-2915-19AD6741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C87662A5-BB53-6EBB-B7E8-025CA21315B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A15BA2F-40A7-5263-6DC2-D7BD16D1183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Título 9">
            <a:extLst>
              <a:ext uri="{FF2B5EF4-FFF2-40B4-BE49-F238E27FC236}">
                <a16:creationId xmlns:a16="http://schemas.microsoft.com/office/drawing/2014/main" id="{316AE9A6-9656-3AF4-FE1D-7143B66A21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8" name="Espaço Reservado para Texto 13">
            <a:extLst>
              <a:ext uri="{FF2B5EF4-FFF2-40B4-BE49-F238E27FC236}">
                <a16:creationId xmlns:a16="http://schemas.microsoft.com/office/drawing/2014/main" id="{BBC3D1BD-14F7-A300-A7B0-B461E96D2D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392B7D09-80C3-7092-6571-48202F41F7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esquerda [Padrã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947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2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C53ECBF-CB73-892A-11CA-2B8677ED9E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9" y="0"/>
            <a:ext cx="127000" cy="6858000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CB197148-B198-7A92-3E70-728BE51891A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256312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7E36E56F-43D7-096F-159C-ECD5816DCC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6" name="Espaço Reservado para Texto 13">
            <a:extLst>
              <a:ext uri="{FF2B5EF4-FFF2-40B4-BE49-F238E27FC236}">
                <a16:creationId xmlns:a16="http://schemas.microsoft.com/office/drawing/2014/main" id="{91E59ACE-23D4-21E0-4D1D-14FA4433E1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2E503327-B652-B087-8037-C86E769A87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88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Vermelh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AFAA184-7E83-EB1C-C5F3-6734E82FD5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1A6F7BE-BF14-3FB1-5EFE-B097AC522CD9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Espaço Reservado para Rodapé 3">
            <a:extLst>
              <a:ext uri="{FF2B5EF4-FFF2-40B4-BE49-F238E27FC236}">
                <a16:creationId xmlns:a16="http://schemas.microsoft.com/office/drawing/2014/main" id="{FA842965-429E-88AC-510E-F6DD502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C2D8470-7B58-14C4-064C-78196786D7C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14A965CB-F01D-A3F3-8590-958DF46456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7" name="Espaço Reservado para Texto 13">
            <a:extLst>
              <a:ext uri="{FF2B5EF4-FFF2-40B4-BE49-F238E27FC236}">
                <a16:creationId xmlns:a16="http://schemas.microsoft.com/office/drawing/2014/main" id="{01B24793-5D09-802F-D811-C04072AB8C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AFE6FD19-D4E9-C3A5-ACC6-95654BAE6E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08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-capa com 2 nomes [PT-Br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D62C9FC-F92B-77D2-AC6D-D37640952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16" name="Espaço Reservado para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6244282" y="4214129"/>
            <a:ext cx="5404360" cy="786808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err="1"/>
              <a:t>nome.sobrenome@virtus.ufcg.edu.br</a:t>
            </a:r>
            <a:endParaRPr lang="pt-BR"/>
          </a:p>
          <a:p>
            <a:pPr lvl="0"/>
            <a:r>
              <a:rPr lang="pt-BR"/>
              <a:t>+55 00 00000-0000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4282" y="3800781"/>
            <a:ext cx="5404360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15" name="Espaço Reservado para Tex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6244281" y="5606664"/>
            <a:ext cx="5404359" cy="786808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err="1"/>
              <a:t>nome.sobrenome@virtus.ufcg.edu.br</a:t>
            </a:r>
            <a:endParaRPr lang="pt-BR"/>
          </a:p>
          <a:p>
            <a:pPr lvl="0"/>
            <a:r>
              <a:rPr lang="pt-BR"/>
              <a:t>+55 00 00000-0000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4281" y="5193316"/>
            <a:ext cx="5404359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459239" y="296532"/>
            <a:ext cx="6189402" cy="1736191"/>
          </a:xfrm>
        </p:spPr>
        <p:txBody>
          <a:bodyPr anchor="b">
            <a:norm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600" b="1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adicionar o título da apresentação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59239" y="2251186"/>
            <a:ext cx="6189402" cy="1051334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 b="0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adicionar o subtítulo (opcional)</a:t>
            </a:r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668DBB-24DC-FA5F-87BB-F29E4E605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65000" y="0"/>
            <a:ext cx="127000" cy="6858000"/>
          </a:xfrm>
          <a:prstGeom prst="rect">
            <a:avLst/>
          </a:prstGeom>
        </p:spPr>
      </p:pic>
      <p:sp>
        <p:nvSpPr>
          <p:cNvPr id="13" name="CaixaDeTexto 12">
            <a:hlinkClick r:id="rId4"/>
            <a:extLst>
              <a:ext uri="{FF2B5EF4-FFF2-40B4-BE49-F238E27FC236}">
                <a16:creationId xmlns:a16="http://schemas.microsoft.com/office/drawing/2014/main" id="{C812E07A-CE77-6FC8-065D-1B3E7229F25E}"/>
              </a:ext>
            </a:extLst>
          </p:cNvPr>
          <p:cNvSpPr txBox="1"/>
          <p:nvPr userDrawn="1"/>
        </p:nvSpPr>
        <p:spPr>
          <a:xfrm>
            <a:off x="1105352" y="5750114"/>
            <a:ext cx="23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virtus.ufcg.edu.br</a:t>
            </a:r>
            <a:r>
              <a:rPr lang="pt-BR" sz="1600" b="0" i="0" spc="0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</a:t>
            </a:r>
            <a:endParaRPr lang="pt-BR" sz="1600" b="0" i="0" spc="0">
              <a:solidFill>
                <a:srgbClr val="11236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648FD0-ECDB-E469-A5A5-54C201FEDD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152" y="2761233"/>
            <a:ext cx="3640635" cy="133553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92B407D-10AE-7DF4-1254-24A287D9F25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656" y="4031231"/>
            <a:ext cx="2567309" cy="14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72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-capa com 2 nomes [ENG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D62C9FC-F92B-77D2-AC6D-D37640952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16" name="Espaço Reservado para Texto 15"/>
          <p:cNvSpPr>
            <a:spLocks noGrp="1"/>
          </p:cNvSpPr>
          <p:nvPr>
            <p:ph type="body" sz="quarter" idx="10" hasCustomPrompt="1"/>
          </p:nvPr>
        </p:nvSpPr>
        <p:spPr>
          <a:xfrm>
            <a:off x="6244282" y="4214129"/>
            <a:ext cx="5404360" cy="786808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err="1"/>
              <a:t>nome.sobrenome@virtus.ufcg.edu.br</a:t>
            </a:r>
            <a:endParaRPr lang="pt-BR"/>
          </a:p>
          <a:p>
            <a:pPr lvl="0"/>
            <a:r>
              <a:rPr lang="pt-BR"/>
              <a:t>+55 00 00000-0000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1" hasCustomPrompt="1"/>
          </p:nvPr>
        </p:nvSpPr>
        <p:spPr>
          <a:xfrm>
            <a:off x="6244282" y="3800781"/>
            <a:ext cx="5404360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15" name="Espaço Reservado para Tex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6244281" y="5606664"/>
            <a:ext cx="5404359" cy="786808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err="1"/>
              <a:t>nome.sobrenome@virtus.ufcg.edu.br</a:t>
            </a:r>
            <a:endParaRPr lang="pt-BR"/>
          </a:p>
          <a:p>
            <a:pPr lvl="0"/>
            <a:r>
              <a:rPr lang="pt-BR"/>
              <a:t>+55 00 00000-0000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44281" y="5193316"/>
            <a:ext cx="5404359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459239" y="296532"/>
            <a:ext cx="6189402" cy="1736191"/>
          </a:xfrm>
        </p:spPr>
        <p:txBody>
          <a:bodyPr anchor="b">
            <a:norm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600" b="1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adicionar o título da apresentação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59239" y="2251186"/>
            <a:ext cx="6189402" cy="1051334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 b="0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adicionar o subtítulo (opcional)</a:t>
            </a:r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668DBB-24DC-FA5F-87BB-F29E4E605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65000" y="0"/>
            <a:ext cx="127000" cy="6858000"/>
          </a:xfrm>
          <a:prstGeom prst="rect">
            <a:avLst/>
          </a:prstGeom>
        </p:spPr>
      </p:pic>
      <p:sp>
        <p:nvSpPr>
          <p:cNvPr id="13" name="CaixaDeTexto 12">
            <a:hlinkClick r:id="rId4"/>
            <a:extLst>
              <a:ext uri="{FF2B5EF4-FFF2-40B4-BE49-F238E27FC236}">
                <a16:creationId xmlns:a16="http://schemas.microsoft.com/office/drawing/2014/main" id="{C812E07A-CE77-6FC8-065D-1B3E7229F25E}"/>
              </a:ext>
            </a:extLst>
          </p:cNvPr>
          <p:cNvSpPr txBox="1"/>
          <p:nvPr userDrawn="1"/>
        </p:nvSpPr>
        <p:spPr>
          <a:xfrm>
            <a:off x="1105352" y="5750114"/>
            <a:ext cx="23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virtus.ufcg.edu.br</a:t>
            </a:r>
            <a:r>
              <a:rPr lang="pt-BR" sz="1600" b="0" i="0" spc="0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</a:t>
            </a:r>
            <a:endParaRPr lang="pt-BR" sz="1600" b="0" i="0" spc="0">
              <a:solidFill>
                <a:srgbClr val="11236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648FD0-ECDB-E469-A5A5-54C201FEDD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152" y="2761233"/>
            <a:ext cx="3640635" cy="133553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92B407D-10AE-7DF4-1254-24A287D9F25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656" y="4031231"/>
            <a:ext cx="2567309" cy="14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0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-capa com 1 nome [PT-Br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D62C9FC-F92B-77D2-AC6D-D37640952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15" name="Espaço Reservado para Tex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6194854" y="5105917"/>
            <a:ext cx="5453786" cy="786808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err="1"/>
              <a:t>nome.sobrenome@virtus.ufcg.edu.br</a:t>
            </a:r>
            <a:endParaRPr lang="pt-BR"/>
          </a:p>
          <a:p>
            <a:pPr lvl="0"/>
            <a:r>
              <a:rPr lang="pt-BR"/>
              <a:t>+55 00 00000-0000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94854" y="4692569"/>
            <a:ext cx="5453786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459239" y="805523"/>
            <a:ext cx="6189402" cy="1736191"/>
          </a:xfrm>
        </p:spPr>
        <p:txBody>
          <a:bodyPr anchor="b">
            <a:norm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600" b="1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adicionar o título da apresentação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59239" y="2760177"/>
            <a:ext cx="6189402" cy="1051334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 b="0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adicionar o subtítulo (opcional)</a:t>
            </a:r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668DBB-24DC-FA5F-87BB-F29E4E605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65000" y="0"/>
            <a:ext cx="127000" cy="6858000"/>
          </a:xfrm>
          <a:prstGeom prst="rect">
            <a:avLst/>
          </a:prstGeom>
        </p:spPr>
      </p:pic>
      <p:sp>
        <p:nvSpPr>
          <p:cNvPr id="13" name="CaixaDeTexto 12">
            <a:hlinkClick r:id="rId4"/>
            <a:extLst>
              <a:ext uri="{FF2B5EF4-FFF2-40B4-BE49-F238E27FC236}">
                <a16:creationId xmlns:a16="http://schemas.microsoft.com/office/drawing/2014/main" id="{C812E07A-CE77-6FC8-065D-1B3E7229F25E}"/>
              </a:ext>
            </a:extLst>
          </p:cNvPr>
          <p:cNvSpPr txBox="1"/>
          <p:nvPr userDrawn="1"/>
        </p:nvSpPr>
        <p:spPr>
          <a:xfrm>
            <a:off x="1105352" y="5750114"/>
            <a:ext cx="23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virtus.ufcg.edu.br</a:t>
            </a:r>
            <a:r>
              <a:rPr lang="pt-BR" sz="1600" b="0" i="0" spc="0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</a:t>
            </a:r>
            <a:endParaRPr lang="pt-BR" sz="1600" b="0" i="0" spc="0">
              <a:solidFill>
                <a:srgbClr val="11236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9850F0E-D2A7-90A9-5577-D6CA9A01FF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152" y="2761233"/>
            <a:ext cx="3640635" cy="133553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103F7FE-6E9A-6C6A-F12F-68DBE44A7FC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656" y="4031231"/>
            <a:ext cx="2567309" cy="14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545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-capa com 1 nome [ENG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D62C9FC-F92B-77D2-AC6D-D37640952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15" name="Espaço Reservado para Tex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6194854" y="5105917"/>
            <a:ext cx="5453786" cy="786808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err="1"/>
              <a:t>nome.sobrenome@virtus.ufcg.edu.br</a:t>
            </a:r>
            <a:endParaRPr lang="pt-BR"/>
          </a:p>
          <a:p>
            <a:pPr lvl="0"/>
            <a:r>
              <a:rPr lang="pt-BR"/>
              <a:t>+55 00 00000-0000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6194854" y="4692569"/>
            <a:ext cx="5453786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/>
              <a:t>Nome Sobrenome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5459239" y="805523"/>
            <a:ext cx="6189402" cy="1736191"/>
          </a:xfrm>
        </p:spPr>
        <p:txBody>
          <a:bodyPr anchor="b">
            <a:norm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600" b="1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adicionar o título da apresentação</a:t>
            </a:r>
            <a:endParaRPr lang="en-US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59239" y="2760177"/>
            <a:ext cx="6189402" cy="1051334"/>
          </a:xfrm>
        </p:spPr>
        <p:txBody>
          <a:bodyPr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400" b="0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adicionar o subtítulo (opcional)</a:t>
            </a:r>
            <a:endParaRPr lang="en-US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668DBB-24DC-FA5F-87BB-F29E4E605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65000" y="0"/>
            <a:ext cx="127000" cy="6858000"/>
          </a:xfrm>
          <a:prstGeom prst="rect">
            <a:avLst/>
          </a:prstGeom>
        </p:spPr>
      </p:pic>
      <p:sp>
        <p:nvSpPr>
          <p:cNvPr id="13" name="CaixaDeTexto 12">
            <a:hlinkClick r:id="rId4"/>
            <a:extLst>
              <a:ext uri="{FF2B5EF4-FFF2-40B4-BE49-F238E27FC236}">
                <a16:creationId xmlns:a16="http://schemas.microsoft.com/office/drawing/2014/main" id="{C812E07A-CE77-6FC8-065D-1B3E7229F25E}"/>
              </a:ext>
            </a:extLst>
          </p:cNvPr>
          <p:cNvSpPr txBox="1"/>
          <p:nvPr userDrawn="1"/>
        </p:nvSpPr>
        <p:spPr>
          <a:xfrm>
            <a:off x="1105352" y="5750114"/>
            <a:ext cx="23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virtus.ufcg.edu.br</a:t>
            </a:r>
            <a:r>
              <a:rPr lang="pt-BR" sz="1600" b="0" i="0" spc="0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pt-BR" sz="1600" b="0" i="0" spc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</a:t>
            </a:r>
            <a:endParaRPr lang="pt-BR" sz="1600" b="0" i="0" spc="0">
              <a:solidFill>
                <a:srgbClr val="11236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9850F0E-D2A7-90A9-5577-D6CA9A01FF5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152" y="2761233"/>
            <a:ext cx="3640635" cy="133553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103F7FE-6E9A-6C6A-F12F-68DBE44A7FC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656" y="4031231"/>
            <a:ext cx="2567309" cy="14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571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849183E5-9B14-57A9-623A-410EA2EEEA67}"/>
              </a:ext>
            </a:extLst>
          </p:cNvPr>
          <p:cNvGrpSpPr/>
          <p:nvPr userDrawn="1"/>
        </p:nvGrpSpPr>
        <p:grpSpPr>
          <a:xfrm>
            <a:off x="473846" y="4976218"/>
            <a:ext cx="5732147" cy="558893"/>
            <a:chOff x="444971" y="5014724"/>
            <a:chExt cx="6830673" cy="66600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AEC7B38-65C1-D600-0A6C-BC8475189A31}"/>
                </a:ext>
              </a:extLst>
            </p:cNvPr>
            <p:cNvSpPr/>
            <p:nvPr userDrawn="1"/>
          </p:nvSpPr>
          <p:spPr>
            <a:xfrm>
              <a:off x="1332933" y="5014724"/>
              <a:ext cx="5942711" cy="666000"/>
            </a:xfrm>
            <a:prstGeom prst="rect">
              <a:avLst/>
            </a:prstGeom>
            <a:solidFill>
              <a:srgbClr val="11236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48C11B7-5F43-28AE-8383-BAD3CD7273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444971" y="5014724"/>
              <a:ext cx="889233" cy="666001"/>
            </a:xfrm>
            <a:prstGeom prst="rect">
              <a:avLst/>
            </a:prstGeom>
          </p:spPr>
        </p:pic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47A5BC-8491-7F50-018B-78C54A8766EE}"/>
              </a:ext>
            </a:extLst>
          </p:cNvPr>
          <p:cNvSpPr txBox="1"/>
          <p:nvPr userDrawn="1"/>
        </p:nvSpPr>
        <p:spPr>
          <a:xfrm>
            <a:off x="909089" y="5084774"/>
            <a:ext cx="4911048" cy="3306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pt-BR" sz="1400" b="1" i="0" spc="100" baseline="0" dirty="0">
                <a:solidFill>
                  <a:srgbClr val="49BFB5"/>
                </a:solidFill>
                <a:latin typeface="Montserrat SemiBold" pitchFamily="2" charset="77"/>
              </a:rPr>
              <a:t>CURSOS, CAPACITAÇÃO E TREINAMENTOS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4599E1-30FC-10BD-B20D-45E550FAAE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r="1507"/>
          <a:stretch/>
        </p:blipFill>
        <p:spPr>
          <a:xfrm>
            <a:off x="3172011" y="0"/>
            <a:ext cx="9019989" cy="68589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C3E3C5E-2751-BF98-7C48-656F8DD6FB6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7000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62965B7-4174-C4D4-C461-8C988AAD082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678" y="3061672"/>
            <a:ext cx="4930395" cy="180867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09555D3-A253-FED9-D9E4-6E45DE3DA1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1862"/>
          <a:stretch/>
        </p:blipFill>
        <p:spPr>
          <a:xfrm>
            <a:off x="3204518" y="0"/>
            <a:ext cx="8987482" cy="6858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7159" y="525835"/>
            <a:ext cx="7161483" cy="1980000"/>
          </a:xfrm>
        </p:spPr>
        <p:txBody>
          <a:bodyPr anchor="ctr">
            <a:no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400" b="1">
                <a:solidFill>
                  <a:srgbClr val="49BFB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 dirty="0"/>
              <a:t>Clique para adicionar</a:t>
            </a:r>
            <a:br>
              <a:rPr lang="pt-BR" dirty="0"/>
            </a:br>
            <a:r>
              <a:rPr lang="pt-BR" dirty="0"/>
              <a:t>o título curso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84742" y="2627969"/>
            <a:ext cx="6463900" cy="12672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600" b="0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adicionar</a:t>
            </a:r>
          </a:p>
          <a:p>
            <a:r>
              <a:rPr lang="pt-BR" dirty="0"/>
              <a:t>o subtítulo nível 1</a:t>
            </a:r>
            <a:endParaRPr lang="en-US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C7AD2CC7-FC64-35A8-A662-07F946C188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52643" y="4021041"/>
            <a:ext cx="5796431" cy="12672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 dirty="0"/>
              <a:t>Clique para adicionar</a:t>
            </a:r>
          </a:p>
          <a:p>
            <a:r>
              <a:rPr lang="pt-BR" dirty="0"/>
              <a:t>o subtítulo nível 2</a:t>
            </a:r>
            <a:endParaRPr lang="en-US" dirty="0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D13ABCEA-0421-9704-04DB-3FACFDF5CE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7934" y="5544672"/>
            <a:ext cx="5200707" cy="895554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lang="pt-BR" sz="1800" b="0" i="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 dirty="0"/>
              <a:t>Clique para inserir o</a:t>
            </a:r>
          </a:p>
          <a:p>
            <a:pPr lvl="0"/>
            <a:r>
              <a:rPr lang="pt-BR" dirty="0"/>
              <a:t>nome do(a) professor(a)</a:t>
            </a:r>
          </a:p>
        </p:txBody>
      </p:sp>
      <p:pic>
        <p:nvPicPr>
          <p:cNvPr id="16" name="Imagem 15" descr="Logotipo&#10;&#10;Descrição gerada automaticamente">
            <a:extLst>
              <a:ext uri="{FF2B5EF4-FFF2-40B4-BE49-F238E27FC236}">
                <a16:creationId xmlns:a16="http://schemas.microsoft.com/office/drawing/2014/main" id="{C89DF73D-536B-8088-B159-959E686B057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382" y="5496134"/>
            <a:ext cx="2424987" cy="136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30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ra-capa com 2 n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3D62C9FC-F92B-77D2-AC6D-D376409521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6858000"/>
          </a:xfrm>
          <a:prstGeom prst="rect">
            <a:avLst/>
          </a:prstGeom>
        </p:spPr>
      </p:pic>
      <p:sp>
        <p:nvSpPr>
          <p:cNvPr id="15" name="Espaço Reservado para Tex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6599104" y="5765947"/>
            <a:ext cx="5049536" cy="786808"/>
          </a:xfrm>
        </p:spPr>
        <p:txBody>
          <a:bodyPr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dirty="0" err="1"/>
              <a:t>nome.sobrenome@virtus.ufcg.edu.br</a:t>
            </a:r>
            <a:endParaRPr lang="pt-BR" dirty="0"/>
          </a:p>
          <a:p>
            <a:pPr lvl="0"/>
            <a:r>
              <a:rPr lang="pt-BR" dirty="0"/>
              <a:t> e/ou +55 00 00000-0000</a:t>
            </a:r>
          </a:p>
        </p:txBody>
      </p:sp>
      <p:sp>
        <p:nvSpPr>
          <p:cNvPr id="2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6599104" y="5352599"/>
            <a:ext cx="5049536" cy="362837"/>
          </a:xfrm>
        </p:spPr>
        <p:txBody>
          <a:bodyPr anchor="ctr">
            <a:no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baseline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pt-BR" dirty="0"/>
              <a:t>Nome do(a) professor(a)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307594" y="371597"/>
            <a:ext cx="7341047" cy="1983600"/>
          </a:xfrm>
        </p:spPr>
        <p:txBody>
          <a:bodyPr anchor="ctr">
            <a:normAutofit/>
          </a:bodyPr>
          <a:lstStyle>
            <a:lvl1pPr algn="r">
              <a:lnSpc>
                <a:spcPct val="110000"/>
              </a:lnSpc>
              <a:spcBef>
                <a:spcPts val="0"/>
              </a:spcBef>
              <a:defRPr sz="3400" b="1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 dirty="0"/>
              <a:t>Clique para adicionar</a:t>
            </a:r>
            <a:br>
              <a:rPr lang="pt-BR" dirty="0"/>
            </a:br>
            <a:r>
              <a:rPr lang="pt-BR" dirty="0"/>
              <a:t>o título do curso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06277" y="2477331"/>
            <a:ext cx="6642364" cy="12708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None/>
              <a:defRPr sz="2600" b="0" i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adicionar</a:t>
            </a:r>
          </a:p>
          <a:p>
            <a:r>
              <a:rPr lang="pt-BR" dirty="0"/>
              <a:t>o subtítulo nível 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668DBB-24DC-FA5F-87BB-F29E4E6058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065000" y="0"/>
            <a:ext cx="127000" cy="6858000"/>
          </a:xfrm>
          <a:prstGeom prst="rect">
            <a:avLst/>
          </a:prstGeom>
        </p:spPr>
      </p:pic>
      <p:sp>
        <p:nvSpPr>
          <p:cNvPr id="13" name="CaixaDeTexto 12">
            <a:hlinkClick r:id="rId4"/>
            <a:extLst>
              <a:ext uri="{FF2B5EF4-FFF2-40B4-BE49-F238E27FC236}">
                <a16:creationId xmlns:a16="http://schemas.microsoft.com/office/drawing/2014/main" id="{C812E07A-CE77-6FC8-065D-1B3E7229F25E}"/>
              </a:ext>
            </a:extLst>
          </p:cNvPr>
          <p:cNvSpPr txBox="1"/>
          <p:nvPr userDrawn="1"/>
        </p:nvSpPr>
        <p:spPr>
          <a:xfrm>
            <a:off x="1114521" y="5802452"/>
            <a:ext cx="233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b="0" i="0" spc="0" dirty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virtus.ufcg.edu.br</a:t>
            </a:r>
            <a:r>
              <a:rPr lang="pt-BR" sz="1600" b="0" i="0" spc="0" dirty="0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pt-BR" sz="1600" b="0" i="0" spc="0" dirty="0" err="1">
                <a:solidFill>
                  <a:srgbClr val="11236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cc</a:t>
            </a:r>
            <a:endParaRPr lang="pt-BR" sz="1600" b="0" i="0" spc="0" dirty="0">
              <a:solidFill>
                <a:srgbClr val="11236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648FD0-ECDB-E469-A5A5-54C201FEDD1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120" y="2590761"/>
            <a:ext cx="4004699" cy="1469086"/>
          </a:xfrm>
          <a:prstGeom prst="rect">
            <a:avLst/>
          </a:prstGeom>
        </p:spPr>
      </p:pic>
      <p:sp>
        <p:nvSpPr>
          <p:cNvPr id="7" name="Espaço Reservado para Texto 14">
            <a:extLst>
              <a:ext uri="{FF2B5EF4-FFF2-40B4-BE49-F238E27FC236}">
                <a16:creationId xmlns:a16="http://schemas.microsoft.com/office/drawing/2014/main" id="{D757357C-3925-DD91-E6EB-E5EE0944CB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7614" y="3859465"/>
            <a:ext cx="5942338" cy="12672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lang="pt-BR" sz="2000" b="0" i="0" kern="1200" dirty="0" smtClean="0">
                <a:solidFill>
                  <a:srgbClr val="5D5D5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 dirty="0"/>
              <a:t>Clique para adicionar</a:t>
            </a:r>
          </a:p>
          <a:p>
            <a:r>
              <a:rPr lang="pt-BR" dirty="0"/>
              <a:t>o subtítulo nível 2</a:t>
            </a:r>
            <a:endParaRPr lang="en-US" dirty="0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F4290F82-E7AD-0F50-6E0B-D5450C54DE6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05" y="4059847"/>
            <a:ext cx="2613728" cy="14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71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à direita [Padrã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5251B97-5E98-56BA-5863-BC8533F704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09854" y="1214341"/>
            <a:ext cx="3720196" cy="505393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1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  <a:endParaRPr lang="pt-BR" sz="90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BC01E1C-40F2-5195-2381-44BEF13A23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9" y="0"/>
            <a:ext cx="127000" cy="6858000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2D6A935-EDF7-0440-C23C-C290B001147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61947" y="1214340"/>
            <a:ext cx="7573738" cy="5053937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" name="Título 9">
            <a:extLst>
              <a:ext uri="{FF2B5EF4-FFF2-40B4-BE49-F238E27FC236}">
                <a16:creationId xmlns:a16="http://schemas.microsoft.com/office/drawing/2014/main" id="{F3E78AD7-1CB9-4B11-6061-121AEAFB4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0" name="Espaço Reservado para Texto 13">
            <a:extLst>
              <a:ext uri="{FF2B5EF4-FFF2-40B4-BE49-F238E27FC236}">
                <a16:creationId xmlns:a16="http://schemas.microsoft.com/office/drawing/2014/main" id="{82AB443D-C633-81E8-E0A7-8B455213AA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50D06F8C-7886-0B3B-3B8A-EC2FFFB021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68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Duas imagens [Padrã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4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Espaço Reservado para Imagem 3">
            <a:extLst>
              <a:ext uri="{FF2B5EF4-FFF2-40B4-BE49-F238E27FC236}">
                <a16:creationId xmlns:a16="http://schemas.microsoft.com/office/drawing/2014/main" id="{A0698863-43CC-5BC6-14DF-787299EC4E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9281" y="1214341"/>
            <a:ext cx="5573489" cy="287868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7B08138-4802-D782-6B13-07DEA0070F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9" y="0"/>
            <a:ext cx="127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B2DB6-FE7E-8573-78BF-A0A11C71C19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163723C1-B4E5-08A1-564D-6034A5AD1B5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59281" y="4299855"/>
            <a:ext cx="5573489" cy="1968422"/>
          </a:xfrm>
        </p:spPr>
        <p:txBody>
          <a:bodyPr/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lnSpc>
                <a:spcPct val="110000"/>
              </a:lnSpc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lnSpc>
                <a:spcPct val="110000"/>
              </a:lnSpc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lnSpc>
                <a:spcPct val="110000"/>
              </a:lnSpc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Título 9">
            <a:extLst>
              <a:ext uri="{FF2B5EF4-FFF2-40B4-BE49-F238E27FC236}">
                <a16:creationId xmlns:a16="http://schemas.microsoft.com/office/drawing/2014/main" id="{DA63E701-89A1-45F1-7EDD-BE98CCF40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3" name="Espaço Reservado para Texto 13">
            <a:extLst>
              <a:ext uri="{FF2B5EF4-FFF2-40B4-BE49-F238E27FC236}">
                <a16:creationId xmlns:a16="http://schemas.microsoft.com/office/drawing/2014/main" id="{5CA7FF96-768D-EE1E-12E4-4F1ED1C89F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4" name="Imagem 13" descr="Logotipo&#10;&#10;Descrição gerada automaticamente">
            <a:extLst>
              <a:ext uri="{FF2B5EF4-FFF2-40B4-BE49-F238E27FC236}">
                <a16:creationId xmlns:a16="http://schemas.microsoft.com/office/drawing/2014/main" id="{1E312D49-8A9C-C8C1-D756-27FDD9B9CC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75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- Imagem única [Padrão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4112CFAD-E876-1F46-497D-67A8E1509087}"/>
              </a:ext>
            </a:extLst>
          </p:cNvPr>
          <p:cNvSpPr txBox="1"/>
          <p:nvPr userDrawn="1"/>
        </p:nvSpPr>
        <p:spPr>
          <a:xfrm>
            <a:off x="11048999" y="6408108"/>
            <a:ext cx="781051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B3F795BC-9BFD-496F-AC8B-A26300D89505}" type="slidenum">
              <a:rPr lang="pt-BR" sz="1100" b="1" i="0" smtClean="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‹#›</a:t>
            </a:fld>
            <a:endParaRPr lang="pt-BR" sz="1400" b="1" i="0">
              <a:solidFill>
                <a:srgbClr val="C6C6C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D27EB103-DB2B-B710-678D-02FB8A4B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2597" y="6356352"/>
            <a:ext cx="1611087" cy="365125"/>
          </a:xfrm>
        </p:spPr>
        <p:txBody>
          <a:bodyPr/>
          <a:lstStyle>
            <a:lvl1pPr algn="r">
              <a:defRPr sz="1000">
                <a:solidFill>
                  <a:srgbClr val="C6C6C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CONFIDENTIAL</a:t>
            </a:r>
            <a:endParaRPr lang="pt-BR" sz="900"/>
          </a:p>
        </p:txBody>
      </p:sp>
      <p:sp>
        <p:nvSpPr>
          <p:cNvPr id="2" name="Espaço Reservado para Imagem 3">
            <a:extLst>
              <a:ext uri="{FF2B5EF4-FFF2-40B4-BE49-F238E27FC236}">
                <a16:creationId xmlns:a16="http://schemas.microsoft.com/office/drawing/2014/main" id="{F82BE9FE-5D5A-41BF-C2A6-41E9A9860F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9224" y="1214340"/>
            <a:ext cx="11470826" cy="4264121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  <a:defRPr sz="2000" b="0" i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endParaRPr lang="en-US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9EFFF04-AADB-94F5-D1A5-1D23F52FD7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79" y="0"/>
            <a:ext cx="127000" cy="685800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E943D9-2C2F-52E1-4739-5BEFB6448EF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9224" y="5643655"/>
            <a:ext cx="11470826" cy="624621"/>
          </a:xfrm>
        </p:spPr>
        <p:txBody>
          <a:bodyPr>
            <a:normAutofit/>
          </a:bodyPr>
          <a:lstStyle>
            <a:lvl1pPr marL="342900" indent="-342900">
              <a:lnSpc>
                <a:spcPct val="110000"/>
              </a:lnSpc>
              <a:buClr>
                <a:srgbClr val="112369"/>
              </a:buClr>
              <a:buFont typeface="Arial" panose="020B0604020202020204" pitchFamily="34" charset="0"/>
              <a:buChar char="•"/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buClr>
                <a:srgbClr val="112369"/>
              </a:buCl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buClr>
                <a:srgbClr val="112369"/>
              </a:buCl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112369"/>
              </a:buCl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pt-BR"/>
              <a:t>Clique para inserir o conteúdo</a:t>
            </a:r>
          </a:p>
        </p:txBody>
      </p:sp>
      <p:sp>
        <p:nvSpPr>
          <p:cNvPr id="4" name="Título 9">
            <a:extLst>
              <a:ext uri="{FF2B5EF4-FFF2-40B4-BE49-F238E27FC236}">
                <a16:creationId xmlns:a16="http://schemas.microsoft.com/office/drawing/2014/main" id="{3DCE2669-B161-DEFB-3EB5-444F3A9A87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47" y="395138"/>
            <a:ext cx="10687052" cy="430118"/>
          </a:xfrm>
          <a:noFill/>
        </p:spPr>
        <p:txBody>
          <a:bodyPr wrap="square" lIns="90000" rIns="90000" anchor="t" anchorCtr="0">
            <a:spAutoFit/>
          </a:bodyPr>
          <a:lstStyle>
            <a:lvl1pPr mar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sz="2200" b="1" i="0">
                <a:solidFill>
                  <a:srgbClr val="242D6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pt-BR"/>
              <a:t>Clique para inserir o título do slide</a:t>
            </a:r>
          </a:p>
        </p:txBody>
      </p:sp>
      <p:sp>
        <p:nvSpPr>
          <p:cNvPr id="12" name="Espaço Reservado para Texto 13">
            <a:extLst>
              <a:ext uri="{FF2B5EF4-FFF2-40B4-BE49-F238E27FC236}">
                <a16:creationId xmlns:a16="http://schemas.microsoft.com/office/drawing/2014/main" id="{2B235C0B-BEFD-39C7-77CB-FCD7288CAF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1947" y="86766"/>
            <a:ext cx="10687052" cy="30794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pt-BR" sz="1200" b="0" i="0" kern="1200" dirty="0" smtClean="0">
                <a:solidFill>
                  <a:srgbClr val="67676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2pPr>
            <a:lvl3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3pPr>
            <a:lvl4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 smtClean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4pPr>
            <a:lvl5pPr marL="0" indent="0" algn="l" defTabSz="914400" rtl="0" eaLnBrk="1" latinLnBrk="0" hangingPunct="1">
              <a:lnSpc>
                <a:spcPts val="3120"/>
              </a:lnSpc>
              <a:spcBef>
                <a:spcPts val="0"/>
              </a:spcBef>
              <a:spcAft>
                <a:spcPts val="0"/>
              </a:spcAft>
              <a:buNone/>
              <a:defRPr lang="pt-BR" sz="2400" b="1" i="0" kern="1200" dirty="0">
                <a:solidFill>
                  <a:srgbClr val="242D66"/>
                </a:solidFill>
                <a:latin typeface="Montserrat" pitchFamily="2" charset="77"/>
                <a:ea typeface="Roboto" pitchFamily="2" charset="0"/>
                <a:cs typeface="+mj-cs"/>
              </a:defRPr>
            </a:lvl5pPr>
          </a:lstStyle>
          <a:p>
            <a:pPr lvl="0"/>
            <a:r>
              <a:rPr lang="pt-BR"/>
              <a:t>Clique para inserir o título de seção (opcional)</a:t>
            </a:r>
          </a:p>
        </p:txBody>
      </p:sp>
      <p:pic>
        <p:nvPicPr>
          <p:cNvPr id="13" name="Imagem 12" descr="Logotipo&#10;&#10;Descrição gerada automaticamente">
            <a:extLst>
              <a:ext uri="{FF2B5EF4-FFF2-40B4-BE49-F238E27FC236}">
                <a16:creationId xmlns:a16="http://schemas.microsoft.com/office/drawing/2014/main" id="{DC2357D3-D141-0700-AA4C-2730BCC907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752" y="263959"/>
            <a:ext cx="953734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56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>
          <p15:clr>
            <a:srgbClr val="FBAE40"/>
          </p15:clr>
        </p15:guide>
        <p15:guide id="2" orient="horz" pos="3952" userDrawn="1">
          <p15:clr>
            <a:srgbClr val="FBAE40"/>
          </p15:clr>
        </p15:guide>
        <p15:guide id="3" pos="211" userDrawn="1">
          <p15:clr>
            <a:srgbClr val="FBAE40"/>
          </p15:clr>
        </p15:guide>
        <p15:guide id="4" pos="7469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de seção [Azul]">
    <p:bg>
      <p:bgPr>
        <a:solidFill>
          <a:srgbClr val="1123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1ECAE05-5967-D256-C9E9-FEF0A38D52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78483" y="2373562"/>
            <a:ext cx="7835034" cy="15235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/>
              <a:defRPr sz="36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pt-BR"/>
              <a:t>Clique para inserir o título de seção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7256A3-AF14-3284-8425-BCEDD8684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86767"/>
          <a:stretch/>
        </p:blipFill>
        <p:spPr>
          <a:xfrm>
            <a:off x="0" y="0"/>
            <a:ext cx="89408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1EA882-2A95-F782-4845-DF1E6F0CF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619011" y="5961780"/>
            <a:ext cx="953978" cy="7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8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DC8E0-0F88-40D3-BAD8-F689354AD36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1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7" r:id="rId2"/>
    <p:sldLayoutId id="2147483662" r:id="rId3"/>
    <p:sldLayoutId id="2147483669" r:id="rId4"/>
    <p:sldLayoutId id="2147483677" r:id="rId5"/>
    <p:sldLayoutId id="2147483678" r:id="rId6"/>
    <p:sldLayoutId id="2147483679" r:id="rId7"/>
    <p:sldLayoutId id="2147483680" r:id="rId8"/>
    <p:sldLayoutId id="214748367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71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72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673" r:id="rId27"/>
    <p:sldLayoutId id="2147483696" r:id="rId28"/>
    <p:sldLayoutId id="2147483697" r:id="rId29"/>
    <p:sldLayoutId id="2147483698" r:id="rId30"/>
    <p:sldLayoutId id="2147483699" r:id="rId31"/>
    <p:sldLayoutId id="2147483700" r:id="rId32"/>
    <p:sldLayoutId id="2147483674" r:id="rId33"/>
    <p:sldLayoutId id="2147483701" r:id="rId34"/>
    <p:sldLayoutId id="2147483702" r:id="rId35"/>
    <p:sldLayoutId id="2147483703" r:id="rId36"/>
    <p:sldLayoutId id="2147483704" r:id="rId37"/>
    <p:sldLayoutId id="2147483705" r:id="rId38"/>
    <p:sldLayoutId id="2147483675" r:id="rId39"/>
    <p:sldLayoutId id="2147483706" r:id="rId40"/>
    <p:sldLayoutId id="2147483707" r:id="rId41"/>
    <p:sldLayoutId id="2147483708" r:id="rId42"/>
    <p:sldLayoutId id="2147483709" r:id="rId43"/>
    <p:sldLayoutId id="2147483710" r:id="rId44"/>
    <p:sldLayoutId id="2147483676" r:id="rId45"/>
    <p:sldLayoutId id="2147483711" r:id="rId46"/>
    <p:sldLayoutId id="2147483712" r:id="rId47"/>
    <p:sldLayoutId id="2147483713" r:id="rId48"/>
    <p:sldLayoutId id="2147483714" r:id="rId49"/>
    <p:sldLayoutId id="2147483715" r:id="rId50"/>
    <p:sldLayoutId id="2147483667" r:id="rId51"/>
    <p:sldLayoutId id="2147483718" r:id="rId52"/>
    <p:sldLayoutId id="2147483716" r:id="rId53"/>
    <p:sldLayoutId id="2147483719" r:id="rId54"/>
    <p:sldLayoutId id="2147483720" r:id="rId55"/>
    <p:sldLayoutId id="2147483721" r:id="rId5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Tx/>
        <a:buBlip>
          <a:blip r:embed="rId5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1579A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1579A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1579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1579A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vgconverter.app/free" TargetMode="External"/><Relationship Id="rId2" Type="http://schemas.openxmlformats.org/officeDocument/2006/relationships/hyperlink" Target="https://optics.ansys.com/hc/en-us/articles/360037141714-Creating-a-Custom-CML-tutorial" TargetMode="Externa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A2327CA-C0A1-8A9D-F64B-414070F61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de Circuitos Fotônicos Integrados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AE0B220-7448-F917-21C2-0ED989B2F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7159" y="2627969"/>
            <a:ext cx="7161483" cy="1267200"/>
          </a:xfrm>
        </p:spPr>
        <p:txBody>
          <a:bodyPr>
            <a:normAutofit/>
          </a:bodyPr>
          <a:lstStyle/>
          <a:p>
            <a:r>
              <a:rPr lang="pt-BR" dirty="0"/>
              <a:t>Circuitos fotônicos básicos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5383EF-FF0D-C0C9-1487-269F0C11C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5509" y="3998253"/>
            <a:ext cx="6247515" cy="1267200"/>
          </a:xfrm>
        </p:spPr>
        <p:txBody>
          <a:bodyPr/>
          <a:lstStyle/>
          <a:p>
            <a:r>
              <a:rPr lang="pt-BR" dirty="0"/>
              <a:t>Atividade – Design de um acoplador direcional utilizando a ferramenta </a:t>
            </a:r>
            <a:r>
              <a:rPr lang="pt-BR" i="1" dirty="0"/>
              <a:t>CML compiler</a:t>
            </a:r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B74CE39-A1A7-BA9B-4BCF-DB84F64EC4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Lucivaldo Barbosa de Aguiar Junior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759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193E8-0144-0BBB-17DA-A31F648D1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8F817F-062B-5502-A386-8BD1FADB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7" y="395138"/>
            <a:ext cx="10687052" cy="430118"/>
          </a:xfrm>
        </p:spPr>
        <p:txBody>
          <a:bodyPr/>
          <a:lstStyle/>
          <a:p>
            <a:r>
              <a:rPr lang="pt-BR" dirty="0"/>
              <a:t>Testando o dispositivo com um </a:t>
            </a:r>
            <a:r>
              <a:rPr lang="pt-BR" i="1" dirty="0"/>
              <a:t>Lattice filter (transmissão)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031DC-2757-2F85-436A-CCA0953A4B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8" name="Picture 7" descr="A graph of a diagram&#10;&#10;AI-generated content may be incorrect.">
            <a:extLst>
              <a:ext uri="{FF2B5EF4-FFF2-40B4-BE49-F238E27FC236}">
                <a16:creationId xmlns:a16="http://schemas.microsoft.com/office/drawing/2014/main" id="{189C8AC3-4D05-6E9B-E7ED-9C713CDE1F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56" y="1292247"/>
            <a:ext cx="9231755" cy="46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4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146C2-DF76-EC6F-B299-EABABEAB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2E9EEA-74E1-240E-4B10-A6998FC3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7" y="395138"/>
            <a:ext cx="10887944" cy="430118"/>
          </a:xfrm>
        </p:spPr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23E5BB-1AD9-9545-F94A-5B60E90B32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5181B-3534-F7B8-309A-11FD84B70B0F}"/>
              </a:ext>
            </a:extLst>
          </p:cNvPr>
          <p:cNvSpPr txBox="1"/>
          <p:nvPr/>
        </p:nvSpPr>
        <p:spPr>
          <a:xfrm>
            <a:off x="180973" y="1443841"/>
            <a:ext cx="11830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1. ANSYS.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Creating a custom CML (tutorial)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Disponível em: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https://optics.ansys.com/hc/en-us/articles/360037141714-Creating-a-Custom-CML-tutorial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Acesso em: 7 jun. 2025.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2. SVGCONVERTER.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Free SVG converter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Disponível em: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https://svgconverter.app/free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. Acesso em: 7 jun. 2025.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3. Notas de aula do orientador.</a:t>
            </a:r>
          </a:p>
        </p:txBody>
      </p:sp>
    </p:spTree>
    <p:extLst>
      <p:ext uri="{BB962C8B-B14F-4D97-AF65-F5344CB8AC3E}">
        <p14:creationId xmlns:p14="http://schemas.microsoft.com/office/powerpoint/2010/main" val="362470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4DE1E1F8-0782-1D86-0C02-4CF7517BB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Lucivaldo Barbosa de Aguiar Junior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BCB61E1-3D2F-19F3-A6E8-DAFE324B1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de Circuitos Fotônicos Integrados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D53A03BB-69EA-543F-3C7C-2CEFD6FAE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Circuitos fotônicos básicos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B7E0C3E7-0A67-9C0E-167B-AAD2AE9580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03596" y="3859465"/>
            <a:ext cx="6456356" cy="1267200"/>
          </a:xfrm>
        </p:spPr>
        <p:txBody>
          <a:bodyPr/>
          <a:lstStyle/>
          <a:p>
            <a:r>
              <a:rPr lang="pt-BR" dirty="0"/>
              <a:t>Atividade 2 – filtros passa-banda MZI SOI aplicados a WDM e (de-)multiplexadores</a:t>
            </a:r>
          </a:p>
        </p:txBody>
      </p:sp>
    </p:spTree>
    <p:extLst>
      <p:ext uri="{BB962C8B-B14F-4D97-AF65-F5344CB8AC3E}">
        <p14:creationId xmlns:p14="http://schemas.microsoft.com/office/powerpoint/2010/main" val="307995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B5C8D-791D-6CB7-EE03-0F4E8680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09D15-DFD2-07BE-5504-24777DE8F2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84043-A024-8FF9-8587-A9021BF1D32F}"/>
              </a:ext>
            </a:extLst>
          </p:cNvPr>
          <p:cNvSpPr txBox="1"/>
          <p:nvPr/>
        </p:nvSpPr>
        <p:spPr>
          <a:xfrm>
            <a:off x="769544" y="1430448"/>
            <a:ext cx="67901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Introdução;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Geometria;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Solver;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do dispositivo parametrizado;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Transmissão da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cross port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variando o comprimento de acoplamento;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Teste com MZI;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Teste com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Lattice filter;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Referências.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32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523ABB-6CE0-7E6C-21DD-820807E1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41674-1C6F-1F37-D6A6-3BB0BAF640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FDDB92-CE3E-F0ED-435E-FA581A233DAC}"/>
              </a:ext>
            </a:extLst>
          </p:cNvPr>
          <p:cNvSpPr txBox="1"/>
          <p:nvPr/>
        </p:nvSpPr>
        <p:spPr>
          <a:xfrm>
            <a:off x="924025" y="1193533"/>
            <a:ext cx="1101243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CML compiler é utilizado para construção, manutenção e QA de bibliotecas de modelos de dispositivos 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fotônicos compactos.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Modelos matemáticos;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Modelos estatísticos;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Modelos fixos.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nsys Lumerical CML Compiler">
            <a:extLst>
              <a:ext uri="{FF2B5EF4-FFF2-40B4-BE49-F238E27FC236}">
                <a16:creationId xmlns:a16="http://schemas.microsoft.com/office/drawing/2014/main" id="{E19AED37-85DB-91ED-72DD-06BC1B00E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768" y="3099955"/>
            <a:ext cx="59721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43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C96AA-A7F3-9EC8-9FA2-24D961572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9B9821-691B-B4D3-7DCB-A3EC7913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Geometria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9D771-D003-C0B5-55A2-02211E2072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3" name="Picture 2" descr="A pink and white rope&#10;&#10;AI-generated content may be incorrect.">
            <a:extLst>
              <a:ext uri="{FF2B5EF4-FFF2-40B4-BE49-F238E27FC236}">
                <a16:creationId xmlns:a16="http://schemas.microsoft.com/office/drawing/2014/main" id="{DC0A1BFC-A7BA-8719-0A32-CE4441531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71" y="1961858"/>
            <a:ext cx="8124211" cy="287732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F93D98-A976-2885-37DA-527411CD2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73361"/>
              </p:ext>
            </p:extLst>
          </p:nvPr>
        </p:nvGraphicFramePr>
        <p:xfrm>
          <a:off x="8599054" y="1483397"/>
          <a:ext cx="3371274" cy="389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637">
                  <a:extLst>
                    <a:ext uri="{9D8B030D-6E8A-4147-A177-3AD203B41FA5}">
                      <a16:colId xmlns:a16="http://schemas.microsoft.com/office/drawing/2014/main" val="2758982513"/>
                    </a:ext>
                  </a:extLst>
                </a:gridCol>
                <a:gridCol w="1685637">
                  <a:extLst>
                    <a:ext uri="{9D8B030D-6E8A-4147-A177-3AD203B41FA5}">
                      <a16:colId xmlns:a16="http://schemas.microsoft.com/office/drawing/2014/main" val="2516534223"/>
                    </a:ext>
                  </a:extLst>
                </a:gridCol>
              </a:tblGrid>
              <a:tr h="648534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Informações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43237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Área da seção transversal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500x220 [nm]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78391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200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778944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i="0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47085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Banda de 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1500~1600 [nm]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38155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i="0" dirty="0"/>
                        <a:t>Variação dos braços</a:t>
                      </a:r>
                      <a:r>
                        <a:rPr lang="pt-BR" i="0" baseline="30000" dirty="0"/>
                        <a:t>1</a:t>
                      </a:r>
                      <a:endParaRPr lang="pt-BR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0" dirty="0"/>
                        <a:t>0~45 [um]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1972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A6B673D-2036-3C72-5D98-F8E871BAFB2C}"/>
              </a:ext>
            </a:extLst>
          </p:cNvPr>
          <p:cNvSpPr txBox="1"/>
          <p:nvPr/>
        </p:nvSpPr>
        <p:spPr>
          <a:xfrm>
            <a:off x="723480" y="6141871"/>
            <a:ext cx="1032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aseline="30000" dirty="0"/>
              <a:t>1</a:t>
            </a:r>
            <a:r>
              <a:rPr lang="pt-BR" dirty="0"/>
              <a:t> A variação do comprimento dos braços foi realizada com um espaçamento de 3 um, ou seja: 0, 3, 6... 45um</a:t>
            </a:r>
            <a:endParaRPr lang="pt-BR" baseline="30000" dirty="0"/>
          </a:p>
        </p:txBody>
      </p:sp>
    </p:spTree>
    <p:extLst>
      <p:ext uri="{BB962C8B-B14F-4D97-AF65-F5344CB8AC3E}">
        <p14:creationId xmlns:p14="http://schemas.microsoft.com/office/powerpoint/2010/main" val="395662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F0516-4F78-D558-C26B-7F2AFF995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80404C-4E0F-522F-4862-C76B8664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Solver - FDTD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8FC11-827D-0739-BAE2-98B360B28B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E815B56-C7D6-9688-E5CE-E9913B81A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5" y="1295405"/>
            <a:ext cx="8386618" cy="426718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7570D5-FEFE-93B0-06AA-C6B403038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17994"/>
              </p:ext>
            </p:extLst>
          </p:nvPr>
        </p:nvGraphicFramePr>
        <p:xfrm>
          <a:off x="8599054" y="1483397"/>
          <a:ext cx="3371274" cy="389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637">
                  <a:extLst>
                    <a:ext uri="{9D8B030D-6E8A-4147-A177-3AD203B41FA5}">
                      <a16:colId xmlns:a16="http://schemas.microsoft.com/office/drawing/2014/main" val="2758982513"/>
                    </a:ext>
                  </a:extLst>
                </a:gridCol>
                <a:gridCol w="1685637">
                  <a:extLst>
                    <a:ext uri="{9D8B030D-6E8A-4147-A177-3AD203B41FA5}">
                      <a16:colId xmlns:a16="http://schemas.microsoft.com/office/drawing/2014/main" val="2516534223"/>
                    </a:ext>
                  </a:extLst>
                </a:gridCol>
              </a:tblGrid>
              <a:tr h="648534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Informações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143237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Dimensão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978391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Precisão do mesh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778944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frequency points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547085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Fronteiras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838155"/>
                  </a:ext>
                </a:extLst>
              </a:tr>
              <a:tr h="648534">
                <a:tc>
                  <a:txBody>
                    <a:bodyPr/>
                    <a:lstStyle/>
                    <a:p>
                      <a:pPr algn="ctr"/>
                      <a:r>
                        <a:rPr lang="pt-BR" i="1" dirty="0"/>
                        <a:t>Background 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i="0" dirty="0"/>
                        <a:t>SiO2 (glass) - Palik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19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606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94C0B-CC95-F35B-79C5-3AE9B139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176876-C8BC-1AED-860E-1CE695F2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7" y="395138"/>
            <a:ext cx="10687052" cy="434734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Criação do dispositivo parametrizado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D7578-CC6A-AB93-0800-70A4D8F95E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3" name="Picture 2" descr="A diagram of a device&#10;&#10;AI-generated content may be incorrect.">
            <a:extLst>
              <a:ext uri="{FF2B5EF4-FFF2-40B4-BE49-F238E27FC236}">
                <a16:creationId xmlns:a16="http://schemas.microsoft.com/office/drawing/2014/main" id="{992FB441-64F4-148D-D262-FD40E8F54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29" y="1704109"/>
            <a:ext cx="4584055" cy="4345921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4C7479-260A-8279-5FF1-1F2A17FB9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252" y="4052973"/>
            <a:ext cx="3734321" cy="22291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D18305-81E2-7B76-621A-75736228E280}"/>
              </a:ext>
            </a:extLst>
          </p:cNvPr>
          <p:cNvSpPr/>
          <p:nvPr/>
        </p:nvSpPr>
        <p:spPr>
          <a:xfrm>
            <a:off x="7890616" y="1246909"/>
            <a:ext cx="168101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Criação do compound (parâmetros 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0E2FF5-38E2-62AC-E9C4-6F722975F280}"/>
              </a:ext>
            </a:extLst>
          </p:cNvPr>
          <p:cNvSpPr/>
          <p:nvPr/>
        </p:nvSpPr>
        <p:spPr>
          <a:xfrm>
            <a:off x="5557483" y="1246909"/>
            <a:ext cx="168101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Deploy lumfoundry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9141-EA55-2D4E-5236-8F000D54E230}"/>
              </a:ext>
            </a:extLst>
          </p:cNvPr>
          <p:cNvSpPr/>
          <p:nvPr/>
        </p:nvSpPr>
        <p:spPr>
          <a:xfrm>
            <a:off x="10223749" y="1246909"/>
            <a:ext cx="168101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Teste do modelo via script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B6796E-5D08-4621-68B0-3743E75AB03A}"/>
              </a:ext>
            </a:extLst>
          </p:cNvPr>
          <p:cNvSpPr/>
          <p:nvPr/>
        </p:nvSpPr>
        <p:spPr>
          <a:xfrm>
            <a:off x="5572743" y="2482274"/>
            <a:ext cx="168101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Compilação do modelo (CML)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B5E05F-C617-B75F-1D81-2A0559C99125}"/>
              </a:ext>
            </a:extLst>
          </p:cNvPr>
          <p:cNvSpPr/>
          <p:nvPr/>
        </p:nvSpPr>
        <p:spPr>
          <a:xfrm>
            <a:off x="7890616" y="2482274"/>
            <a:ext cx="1681018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Instalação da biblioteca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BAA7E5-132C-ED71-030A-EC22666217A1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7238501" y="1704109"/>
            <a:ext cx="65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9EF4F9-E88D-B8F0-E39B-6F213600A90D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9571634" y="1704109"/>
            <a:ext cx="652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E6AA678-26AB-C055-C4D5-0D500F8083FE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H="1">
            <a:off x="5572743" y="1704109"/>
            <a:ext cx="6332024" cy="1235365"/>
          </a:xfrm>
          <a:prstGeom prst="bentConnector5">
            <a:avLst>
              <a:gd name="adj1" fmla="val -3610"/>
              <a:gd name="adj2" fmla="val 50000"/>
              <a:gd name="adj3" fmla="val 103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C1B1B4-21A5-C014-C94C-361FC815F5CD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253761" y="2939474"/>
            <a:ext cx="636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939DF3-4F50-5A05-5489-0ACC1AEF83D3}"/>
              </a:ext>
            </a:extLst>
          </p:cNvPr>
          <p:cNvSpPr txBox="1"/>
          <p:nvPr/>
        </p:nvSpPr>
        <p:spPr>
          <a:xfrm>
            <a:off x="7554649" y="3733860"/>
            <a:ext cx="117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Resultado:</a:t>
            </a:r>
          </a:p>
        </p:txBody>
      </p:sp>
    </p:spTree>
    <p:extLst>
      <p:ext uri="{BB962C8B-B14F-4D97-AF65-F5344CB8AC3E}">
        <p14:creationId xmlns:p14="http://schemas.microsoft.com/office/powerpoint/2010/main" val="249041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0D27C-B5CC-B301-5CA9-7E86349CB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41636-FE0E-4469-8519-18377B9C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7" y="395138"/>
            <a:ext cx="10687052" cy="434734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Transmissão da </a:t>
            </a: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cross port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variando o comprimento de acoplamento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9DA33-94BD-58B2-50EC-F3FF7AABD9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3A686E3-8DC5-C5A7-C71A-5EEBB6E306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47" y="1461652"/>
            <a:ext cx="9718970" cy="4859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710676-BCC9-753D-E2FB-E52168B6ECFC}"/>
              </a:ext>
            </a:extLst>
          </p:cNvPr>
          <p:cNvSpPr txBox="1"/>
          <p:nvPr/>
        </p:nvSpPr>
        <p:spPr>
          <a:xfrm flipH="1">
            <a:off x="527738" y="1092320"/>
            <a:ext cx="942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Conforme o esperado, quanto maior for Lc, maior será a potência transmitida na porta cruzada.</a:t>
            </a:r>
          </a:p>
        </p:txBody>
      </p:sp>
    </p:spTree>
    <p:extLst>
      <p:ext uri="{BB962C8B-B14F-4D97-AF65-F5344CB8AC3E}">
        <p14:creationId xmlns:p14="http://schemas.microsoft.com/office/powerpoint/2010/main" val="258514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8A335-E294-8912-DF41-41937F610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8C284-8C03-9087-3B3E-75F43D81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7" y="395138"/>
            <a:ext cx="10687052" cy="434734"/>
          </a:xfrm>
        </p:spPr>
        <p:txBody>
          <a:bodyPr/>
          <a:lstStyle/>
          <a:p>
            <a:r>
              <a:rPr lang="pt-BR" dirty="0"/>
              <a:t>Testando o dispositivo com um MZI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886AB-31C1-AD12-68B9-A5205C7D60B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3" name="Picture 2" descr="A diagram of a computer&#10;&#10;AI-generated content may be incorrect.">
            <a:extLst>
              <a:ext uri="{FF2B5EF4-FFF2-40B4-BE49-F238E27FC236}">
                <a16:creationId xmlns:a16="http://schemas.microsoft.com/office/drawing/2014/main" id="{29A96D13-9DB5-B558-93D2-6E1818B25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7" y="2570236"/>
            <a:ext cx="5359705" cy="4287764"/>
          </a:xfrm>
          <a:prstGeom prst="rect">
            <a:avLst/>
          </a:prstGeom>
        </p:spPr>
      </p:pic>
      <p:pic>
        <p:nvPicPr>
          <p:cNvPr id="9" name="Picture 8" descr="A graph of a graph showing a number of red and black lines&#10;&#10;AI-generated content may be incorrect.">
            <a:extLst>
              <a:ext uri="{FF2B5EF4-FFF2-40B4-BE49-F238E27FC236}">
                <a16:creationId xmlns:a16="http://schemas.microsoft.com/office/drawing/2014/main" id="{B02E38E6-7636-43C9-7993-1F98A77CE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79" y="1428070"/>
            <a:ext cx="8003721" cy="400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EE114-236E-296A-E25F-CAD76282F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D3A22-C374-2FB3-864C-B7BE71D0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7" y="395138"/>
            <a:ext cx="10687052" cy="430118"/>
          </a:xfrm>
        </p:spPr>
        <p:txBody>
          <a:bodyPr/>
          <a:lstStyle/>
          <a:p>
            <a:r>
              <a:rPr lang="pt-BR" dirty="0"/>
              <a:t>Testando o dispositivo com um </a:t>
            </a:r>
            <a:r>
              <a:rPr lang="pt-BR" i="1" dirty="0"/>
              <a:t>Lattice filter (circuito)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AA9521-0ACF-E95F-41FA-6DB1A9F5D2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pt-BR" dirty="0"/>
              <a:t>Circuitos fotônicos básicos</a:t>
            </a:r>
          </a:p>
        </p:txBody>
      </p:sp>
      <p:pic>
        <p:nvPicPr>
          <p:cNvPr id="6" name="Picture 5" descr="A computer diagram of a computer&#10;&#10;AI-generated content may be incorrect.">
            <a:extLst>
              <a:ext uri="{FF2B5EF4-FFF2-40B4-BE49-F238E27FC236}">
                <a16:creationId xmlns:a16="http://schemas.microsoft.com/office/drawing/2014/main" id="{964C76A5-FA93-B5DC-B319-8491E9E6C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73" y="842198"/>
            <a:ext cx="7887853" cy="601580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795C7-22CE-9CB1-3DC1-7E5DE354B14A}"/>
              </a:ext>
            </a:extLst>
          </p:cNvPr>
          <p:cNvCxnSpPr/>
          <p:nvPr/>
        </p:nvCxnSpPr>
        <p:spPr>
          <a:xfrm flipV="1">
            <a:off x="2503055" y="4655127"/>
            <a:ext cx="1357745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B28A7B-1844-9A6F-EEF3-96D0885E3CAA}"/>
              </a:ext>
            </a:extLst>
          </p:cNvPr>
          <p:cNvCxnSpPr/>
          <p:nvPr/>
        </p:nvCxnSpPr>
        <p:spPr>
          <a:xfrm flipV="1">
            <a:off x="5315526" y="4438073"/>
            <a:ext cx="1357745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5CF466-DFC5-9CBD-C829-B57C2C85DDD7}"/>
              </a:ext>
            </a:extLst>
          </p:cNvPr>
          <p:cNvCxnSpPr/>
          <p:nvPr/>
        </p:nvCxnSpPr>
        <p:spPr>
          <a:xfrm flipV="1">
            <a:off x="8127997" y="4438073"/>
            <a:ext cx="1357745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13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-CC_Modelo-Slides" id="{4B332B79-C5D6-DC49-9922-4757AA845052}" vid="{6C8847B1-763B-4A45-9EB3-E45B291182A5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79a78fe-8a1d-4e01-97d0-af7b3f90d411">
      <Terms xmlns="http://schemas.microsoft.com/office/infopath/2007/PartnerControls"/>
    </lcf76f155ced4ddcb4097134ff3c332f>
    <TaxCatchAll xmlns="72a41745-bb67-4ed9-a36f-5886eb884a8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22A4F68F210A43B0E65CCEBF2DB6F6" ma:contentTypeVersion="13" ma:contentTypeDescription="Create a new document." ma:contentTypeScope="" ma:versionID="01d955f47ce738408df956528c668be5">
  <xsd:schema xmlns:xsd="http://www.w3.org/2001/XMLSchema" xmlns:xs="http://www.w3.org/2001/XMLSchema" xmlns:p="http://schemas.microsoft.com/office/2006/metadata/properties" xmlns:ns2="079a78fe-8a1d-4e01-97d0-af7b3f90d411" xmlns:ns3="72a41745-bb67-4ed9-a36f-5886eb884a84" targetNamespace="http://schemas.microsoft.com/office/2006/metadata/properties" ma:root="true" ma:fieldsID="33cbf707245909dd102a73720f982bff" ns2:_="" ns3:_="">
    <xsd:import namespace="079a78fe-8a1d-4e01-97d0-af7b3f90d411"/>
    <xsd:import namespace="72a41745-bb67-4ed9-a36f-5886eb884a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9a78fe-8a1d-4e01-97d0-af7b3f90d4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1039465f-5c76-4b09-96a5-0acc751ed3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a41745-bb67-4ed9-a36f-5886eb884a8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e4cbe52-2c54-4a3f-aaf2-f3881713db8e}" ma:internalName="TaxCatchAll" ma:showField="CatchAllData" ma:web="72a41745-bb67-4ed9-a36f-5886eb884a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6091CA-F9E5-41F5-9CB2-00B0F66F4B5F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1b3b8a73-5eb6-40e8-acef-ca918d12a3c8"/>
    <ds:schemaRef ds:uri="http://www.w3.org/XML/1998/namespace"/>
    <ds:schemaRef ds:uri="http://schemas.microsoft.com/office/infopath/2007/PartnerControls"/>
    <ds:schemaRef ds:uri="d203bb2b-e69c-4399-a979-0b6e0e75652f"/>
    <ds:schemaRef ds:uri="http://schemas.microsoft.com/office/2006/metadata/properties"/>
    <ds:schemaRef ds:uri="079a78fe-8a1d-4e01-97d0-af7b3f90d411"/>
    <ds:schemaRef ds:uri="72a41745-bb67-4ed9-a36f-5886eb884a84"/>
  </ds:schemaRefs>
</ds:datastoreItem>
</file>

<file path=customXml/itemProps2.xml><?xml version="1.0" encoding="utf-8"?>
<ds:datastoreItem xmlns:ds="http://schemas.openxmlformats.org/officeDocument/2006/customXml" ds:itemID="{96F4BCFC-4B44-45E9-9A9D-1A5137999F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9a78fe-8a1d-4e01-97d0-af7b3f90d411"/>
    <ds:schemaRef ds:uri="72a41745-bb67-4ed9-a36f-5886eb884a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3475C8-DC69-4DFA-AA39-6F60B2D933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2512</TotalTime>
  <Words>382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Montserrat SemiBold</vt:lpstr>
      <vt:lpstr>Calibri</vt:lpstr>
      <vt:lpstr>Montserrat</vt:lpstr>
      <vt:lpstr>Montserrat Medium</vt:lpstr>
      <vt:lpstr>Calibri Light</vt:lpstr>
      <vt:lpstr>Verdana</vt:lpstr>
      <vt:lpstr>Tema do Office</vt:lpstr>
      <vt:lpstr>Projeto de Circuitos Fotônicos Integrados</vt:lpstr>
      <vt:lpstr>Sumário</vt:lpstr>
      <vt:lpstr>Introdução</vt:lpstr>
      <vt:lpstr>Geometria</vt:lpstr>
      <vt:lpstr>Solver - FDTD</vt:lpstr>
      <vt:lpstr>Criação do dispositivo parametrizado</vt:lpstr>
      <vt:lpstr>Transmissão da cross port variando o comprimento de acoplamento</vt:lpstr>
      <vt:lpstr>Testando o dispositivo com um MZI</vt:lpstr>
      <vt:lpstr>Testando o dispositivo com um Lattice filter (circuito)</vt:lpstr>
      <vt:lpstr>Testando o dispositivo com um Lattice filter (transmissão)</vt:lpstr>
      <vt:lpstr>Referências</vt:lpstr>
      <vt:lpstr>Projeto de Circuitos Fotônicos Integrados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Galvão de Melo</dc:creator>
  <cp:lastModifiedBy>Lucivaldo Barbosa</cp:lastModifiedBy>
  <cp:revision>98</cp:revision>
  <dcterms:created xsi:type="dcterms:W3CDTF">2020-04-08T15:23:08Z</dcterms:created>
  <dcterms:modified xsi:type="dcterms:W3CDTF">2025-06-07T14:37:01Z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0x010100B722A4F68F210A43B0E65CCEBF2DB6F6</vt:lpwstr>
  </property>
  <property fmtid="{D5CDD505-2E9C-101B-9397-08002B2CF9AE}" pid="4" name="Order">
    <vt:r8>19000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