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C7316-6A37-43C4-B34C-ECF67CC32D4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8CDFF-2D3C-44C7-991E-2ED053AE7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46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8CDFF-2D3C-44C7-991E-2ED053AE701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34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1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7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7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02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6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7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1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4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30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7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195675-4DB2-450C-979C-BE2915670A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8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5675-4DB2-450C-979C-BE2915670A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9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AC35E-273D-4C4B-AE96-E24537430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КУРСРОВАЯ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7042EC-C01F-4AD9-8E4C-18EACEDF8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0125" y="5515811"/>
            <a:ext cx="2913529" cy="539891"/>
          </a:xfrm>
        </p:spPr>
        <p:txBody>
          <a:bodyPr/>
          <a:lstStyle/>
          <a:p>
            <a:r>
              <a:rPr lang="ru-RU" dirty="0"/>
              <a:t>Лушкин И.Е.</a:t>
            </a:r>
          </a:p>
        </p:txBody>
      </p:sp>
    </p:spTree>
    <p:extLst>
      <p:ext uri="{BB962C8B-B14F-4D97-AF65-F5344CB8AC3E}">
        <p14:creationId xmlns:p14="http://schemas.microsoft.com/office/powerpoint/2010/main" val="179240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12BFC-A64A-4CFC-A227-92DD072B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26F249-DA98-4A87-8CB6-B3F1828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Цели:</a:t>
            </a:r>
          </a:p>
          <a:p>
            <a:pPr lvl="0"/>
            <a:r>
              <a:rPr lang="ru-RU" dirty="0"/>
              <a:t>Разработать систему корзины и оформления заказа, которая будет интуитивно понятной и удобной для пользователей.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Предоставить подробную информацию о каждом продукте, включая его описание, фотографии, цены, ингредиенты и пищевую ценность.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и проектирование.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обработка входящих требований, аналитика. 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ключевых страниц сайта. 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дизайн-концепции сайта на примере главной и внутренних страниц.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53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B0D70-6E92-48F5-91B4-980323E2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Требования к вёрстке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9D7C6-46BC-455C-875F-F2D79C84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 должна быть реализована адаптивная верстка.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по тексту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–·«HTML»).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Стандартизированный язык гипертекстовой разметки документов для просмотра веб-страниц в браузере. Веб-браузеры получают HTML документ от сервера по протоколам или открывают с локального диска, далее интерпретируют код в интерфейс, который будет отображаться на экране монитора.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«каскадные таблицы стилей» (далее по тексту –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»). Формальный язык декорирования и описания внешнего вида документа (веб-страницы), написанного с использованием языка разметки чаще всего HTML. CSS используется создателями веб-страниц для задания цветов, шрифтов, стилей, расположения отдельных блоков и других аспектов представления внешнего вида этих веб-страниц.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(далее по тексту –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»).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Мультипарадигменный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 программирования.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обычно используется как встраиваемый язык для программного доступа к объектам приложений. Наиболее широкое применение находит в браузерах как язык сценариев для придания интерактивности веб-страницам.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05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7AF59-0117-48D5-83E1-91261DC1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Структура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E6F35-3E65-4BFD-96DA-611F07C3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1922903"/>
            <a:ext cx="9784080" cy="4380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веб-проекта:</a:t>
            </a:r>
          </a:p>
          <a:p>
            <a:pPr lvl="0"/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  <a:p>
            <a:pPr lvl="0"/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Товары</a:t>
            </a:r>
          </a:p>
          <a:p>
            <a:pPr lvl="0"/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Отзывы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900" dirty="0"/>
              <a:t>Контакты</a:t>
            </a:r>
          </a:p>
          <a:p>
            <a:pPr lvl="0"/>
            <a:r>
              <a:rPr lang="ru-RU" sz="1900" dirty="0"/>
              <a:t>Политика конфиденциальности</a:t>
            </a:r>
          </a:p>
          <a:p>
            <a:pPr lvl="0"/>
            <a:r>
              <a:rPr lang="ru-RU" sz="1900" dirty="0"/>
              <a:t>Пользовательское соглашение</a:t>
            </a:r>
          </a:p>
          <a:p>
            <a:pPr lvl="0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01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BC3A54A-A7EA-4978-9032-B952B2BB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страница.</a:t>
            </a:r>
            <a:b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D36120B-D633-4559-B587-9123999B095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6" y="2011680"/>
            <a:ext cx="5626014" cy="4422574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58F7EC3-2675-497F-A4E5-C19B6F8CA01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040094"/>
            <a:ext cx="5216248" cy="43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5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2369845-CF5B-4175-8DB5-8DF553E7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Детальная страница товара сайта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79DD737-DBE0-4768-8ABB-EC4710B22A5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31" y="2011363"/>
            <a:ext cx="5249928" cy="4668217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C71769C1-6CE0-4D52-A489-402DB02E5F5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81" y="2011363"/>
            <a:ext cx="4796671" cy="46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4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59503-27C6-4A8C-93E1-7352CAA5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76C26-9E67-4527-81D4-A2388C0D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заключении следует отметить, что в нашем современном обществе Интернет играет невероятно важную роль, особенно в сфере торговли. С увеличением спроса на онлайн-покупки становится все более необходимо создание и поддержка высококачественных веб-сайтов для продуктовых магазинов. В данном исследовании мы предлагаем владельцам продуктовых магазинов и разработчикам веб-сайтов ознакомиться с основными методами и технологиями, необходимыми для успешного онлайн-присутствия. Глубокое понимание преимуществ и недостатков онлайн-продаж позволит предпринимателям оптимизировать свой бизнес и предоставить своим клиентам максимальное удобство и доступность через интернет. В результате, разработка качественного веб-сайта для продуктового магазина является одним из ключевых факторов успеха и процветания бизнеса в современном мире.</a:t>
            </a:r>
          </a:p>
        </p:txBody>
      </p:sp>
    </p:spTree>
    <p:extLst>
      <p:ext uri="{BB962C8B-B14F-4D97-AF65-F5344CB8AC3E}">
        <p14:creationId xmlns:p14="http://schemas.microsoft.com/office/powerpoint/2010/main" val="128246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BDF9D-A1C5-4B8C-B0CB-4DA7508B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Ссылка на 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2A9CA-9608-401A-A799-D81C03B9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14080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</TotalTime>
  <Words>370</Words>
  <Application>Microsoft Office PowerPoint</Application>
  <PresentationFormat>Широкоэкранный</PresentationFormat>
  <Paragraphs>30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Галерея</vt:lpstr>
      <vt:lpstr>КУРСРОВАЯ РАБОТА</vt:lpstr>
      <vt:lpstr>Цели и задачи проекта</vt:lpstr>
      <vt:lpstr>Требования к вёрстке</vt:lpstr>
      <vt:lpstr>Структура сайта</vt:lpstr>
      <vt:lpstr>Главная страница. </vt:lpstr>
      <vt:lpstr>Детальная страница товара сайта</vt:lpstr>
      <vt:lpstr>Заключение</vt:lpstr>
      <vt:lpstr>Ссылка на сайт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КУРСРОВАЯ РАБОТА</dc:title>
  <dc:creator>Игнат Лушкин</dc:creator>
  <cp:lastModifiedBy>student</cp:lastModifiedBy>
  <cp:revision>13</cp:revision>
  <dcterms:created xsi:type="dcterms:W3CDTF">2024-01-18T02:33:07Z</dcterms:created>
  <dcterms:modified xsi:type="dcterms:W3CDTF">2024-01-18T23:42:43Z</dcterms:modified>
</cp:coreProperties>
</file>