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C7316-6A37-43C4-B34C-ECF67CC32D4A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8CDFF-2D3C-44C7-991E-2ED053AE70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463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8CDFF-2D3C-44C7-991E-2ED053AE701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347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5675-4DB2-450C-979C-BE2915670A51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8F8A99D-DBD7-4AD2-8BAC-90881AED9BCA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51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5675-4DB2-450C-979C-BE2915670A51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A99D-DBD7-4AD2-8BAC-90881AED9BCA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070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5675-4DB2-450C-979C-BE2915670A51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A99D-DBD7-4AD2-8BAC-90881AED9BCA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679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5675-4DB2-450C-979C-BE2915670A51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A99D-DBD7-4AD2-8BAC-90881AED9BCA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02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5675-4DB2-450C-979C-BE2915670A51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A99D-DBD7-4AD2-8BAC-90881AED9BCA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568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5675-4DB2-450C-979C-BE2915670A51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A99D-DBD7-4AD2-8BAC-90881AED9BCA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17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5675-4DB2-450C-979C-BE2915670A51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A99D-DBD7-4AD2-8BAC-90881AED9BCA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910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5675-4DB2-450C-979C-BE2915670A51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A99D-DBD7-4AD2-8BAC-90881AED9BCA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44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5675-4DB2-450C-979C-BE2915670A51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A99D-DBD7-4AD2-8BAC-90881AED9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30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5675-4DB2-450C-979C-BE2915670A51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A99D-DBD7-4AD2-8BAC-90881AED9BCA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67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C195675-4DB2-450C-979C-BE2915670A51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A99D-DBD7-4AD2-8BAC-90881AED9BCA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68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5675-4DB2-450C-979C-BE2915670A51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8F8A99D-DBD7-4AD2-8BAC-90881AED9BCA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991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uciy69.github.io/site/main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EAC35E-273D-4C4B-AE96-E24537430B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7042EC-C01F-4AD9-8E4C-18EACEDF8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90125" y="5515811"/>
            <a:ext cx="2913529" cy="539891"/>
          </a:xfrm>
        </p:spPr>
        <p:txBody>
          <a:bodyPr/>
          <a:lstStyle/>
          <a:p>
            <a:r>
              <a:rPr lang="ru-RU" dirty="0"/>
              <a:t>Лушкин И.Е.</a:t>
            </a:r>
          </a:p>
        </p:txBody>
      </p:sp>
    </p:spTree>
    <p:extLst>
      <p:ext uri="{BB962C8B-B14F-4D97-AF65-F5344CB8AC3E}">
        <p14:creationId xmlns:p14="http://schemas.microsoft.com/office/powerpoint/2010/main" val="1792406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112BFC-A64A-4CFC-A227-92DD072BC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проекта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26F249-DA98-4A87-8CB6-B3F1828B4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Цели: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сайта магазина продуктов питания с интерактивной витриной прайсом и возможностью выбора товара.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Предоставление подробной информации о каждом товаре, включая его состав, пищевую ценность, дату изготовления, срок годности и другую релевантную информацию, чтобы пользователи могли принимать информированные решения при покупке.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удобного и интуитивно понятного интерфейса для пользователей, чтобы они могли легко находить нужные продукты и осуществлять покупки без лишних сложностей.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систему корзины и оформления заказа, которая будет интуитивно понятной и удобной для пользователей.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социальными сетями и другими онлайн-платформами, чтобы пользователи могли легко поделиться ссылками на интересные продукты с друзьями и следить за новостями магазина.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753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B0D70-6E92-48F5-91B4-980323E25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/>
              <a:t>Требования к вёрстке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39D7C6-46BC-455C-875F-F2D79C843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сайте должна быть реализована адаптивная верстка.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Markup Language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далее по тексту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–·«HTML»).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Стандартизированный язык гипертекстовой разметки документов для просмотра веб-страниц в браузере. Веб-браузеры получают HTML документ от сервера по протоколам или открывают с локального диска, далее интерпретируют код в интерфейс, который будет отображаться на экране монитора.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Cascading Style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Sheets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«каскадные таблицы стилей» (далее по тексту –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»). Формальный язык декорирования и описания внешнего вида документа (веб-страницы), написанного с использованием языка разметки чаще всего HTML. CSS используется создателями веб-страниц для задания цветов, шрифтов, стилей, расположения отдельных блоков и других аспектов представления внешнего вида этих веб-страниц.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(далее по тексту –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»). Мультипарадигменный язык программирования.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обычно используется как встраиваемый язык для программного доступа к объектам приложений. Наиболее широкое применение находит в браузерах как язык сценариев для придания интерактивности веб-страницам.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405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7AF59-0117-48D5-83E1-91261DC1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/>
              <a:t>Структура сайта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FE6F35-3E65-4BFD-96DA-611F07C31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960" y="1922903"/>
            <a:ext cx="9784080" cy="4380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веб-проекта:</a:t>
            </a:r>
          </a:p>
          <a:p>
            <a:pPr lvl="0"/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</a:t>
            </a:r>
          </a:p>
          <a:p>
            <a:pPr lvl="0"/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Товары</a:t>
            </a:r>
          </a:p>
          <a:p>
            <a:pPr lvl="0"/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Отзывы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1900" dirty="0"/>
              <a:t>Контакты</a:t>
            </a:r>
          </a:p>
          <a:p>
            <a:pPr lvl="0"/>
            <a:r>
              <a:rPr lang="ru-RU" sz="1900" dirty="0"/>
              <a:t>Политика конфиденциальности</a:t>
            </a:r>
          </a:p>
          <a:p>
            <a:pPr lvl="0"/>
            <a:r>
              <a:rPr lang="ru-RU" sz="1900" dirty="0"/>
              <a:t>Пользовательское соглашение</a:t>
            </a:r>
          </a:p>
          <a:p>
            <a:pPr lvl="0"/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8012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BC3A54A-A7EA-4978-9032-B952B2BB8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страница.</a:t>
            </a:r>
            <a:b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BD36120B-D633-4559-B587-9123999B0956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86" y="2011680"/>
            <a:ext cx="5626014" cy="4422574"/>
          </a:xfrm>
          <a:prstGeom prst="rect">
            <a:avLst/>
          </a:prstGeom>
        </p:spPr>
      </p:pic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C58F7EC3-2675-497F-A4E5-C19B6F8CA013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500" y="2040094"/>
            <a:ext cx="5216248" cy="439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55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2369845-CF5B-4175-8DB5-8DF553E7B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Детальная страница товара сайта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32ADA0F2-2817-4B76-9665-01FFC30D700F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17" y="2011363"/>
            <a:ext cx="5643283" cy="4661867"/>
          </a:xfrm>
          <a:prstGeom prst="rect">
            <a:avLst/>
          </a:prstGeom>
        </p:spPr>
      </p:pic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BDA007C8-9495-4428-8C41-E1DCC17B11AC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889" y="2011362"/>
            <a:ext cx="5643283" cy="466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144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753AFC-29EE-4ED9-AF4E-7F11634A4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Контакты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9DE573BA-6946-4C98-B1EE-E72DEE452711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1" y="2017343"/>
            <a:ext cx="5825301" cy="4293810"/>
          </a:xfrm>
          <a:prstGeom prst="rect">
            <a:avLst/>
          </a:prstGeom>
        </p:spPr>
      </p:pic>
      <p:pic>
        <p:nvPicPr>
          <p:cNvPr id="9" name="Объект 8">
            <a:extLst>
              <a:ext uri="{FF2B5EF4-FFF2-40B4-BE49-F238E27FC236}">
                <a16:creationId xmlns:a16="http://schemas.microsoft.com/office/drawing/2014/main" id="{D2152A48-C3B0-4D1D-8620-296130A1F0C6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827" y="2017343"/>
            <a:ext cx="5575985" cy="429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66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759503-27C6-4A8C-93E1-7352CAA57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C76C26-9E67-4527-81D4-A2388C0D7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разработка уникального и индивидуального веб-сайта для продуктового магазина является необходимостью в современном бизнесе. Он должен предоставлять уникальное пользовательское впечатление, подчеркивать уникальность продуктов и бренда магазина, а также обеспечивать удобство и доступность для клиентов. Уникальность веб-сайта может быть достигнута через сочетание оригинального дизайна, инновационных функций и удобного интерфейса. Кроме того, веб-сайт должен содержать информацию о товарах, включая подробные описания, фотографии и впечатления других покупателей. Для достижения успеха необходимо учесть специфику продуктового магазина и правильно реализовать ключевые компоненты веб-сайта. Например, система оформления заказов и доставки должна быть простой и удобной, позволяющей клиентам легко совершить покупку и получить товары в кратчайшие сроки. Онлайн-присутствие продуктового магазина имеет множество преимуществ, включая возможность совершать покупки в удобное время, широкий выбор товаров и конкурентные цены. Веб-сайт помогает привлечь новых клиентов и удержать существующих, делая покупки максимально удобными и доступными.</a:t>
            </a:r>
          </a:p>
          <a:p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2468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2BDF9D-A1C5-4B8C-B0CB-4DA7508BB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cap="none" dirty="0"/>
              <a:t>Ссылка на сайт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52A9CA-9608-401A-A799-D81C03B9E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Чайка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2140802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89</TotalTime>
  <Words>468</Words>
  <Application>Microsoft Office PowerPoint</Application>
  <PresentationFormat>Широкоэкранный</PresentationFormat>
  <Paragraphs>32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Times New Roman</vt:lpstr>
      <vt:lpstr>Галерея</vt:lpstr>
      <vt:lpstr>КУРСОВАЯ РАБОТА</vt:lpstr>
      <vt:lpstr>Цели и задачи проекта</vt:lpstr>
      <vt:lpstr>Требования к вёрстке</vt:lpstr>
      <vt:lpstr>Структура сайта</vt:lpstr>
      <vt:lpstr>Главная страница. </vt:lpstr>
      <vt:lpstr>Детальная страница товара сайта</vt:lpstr>
      <vt:lpstr>Контакты</vt:lpstr>
      <vt:lpstr>Заключение</vt:lpstr>
      <vt:lpstr>Ссылка на сайт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КУРСРОВАЯ РАБОТА</dc:title>
  <dc:creator>Игнат Лушкин</dc:creator>
  <cp:lastModifiedBy>Игнат Лушкин</cp:lastModifiedBy>
  <cp:revision>21</cp:revision>
  <dcterms:created xsi:type="dcterms:W3CDTF">2024-01-18T02:33:07Z</dcterms:created>
  <dcterms:modified xsi:type="dcterms:W3CDTF">2024-01-26T04:00:39Z</dcterms:modified>
</cp:coreProperties>
</file>