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5" r:id="rId3"/>
    <p:sldId id="268" r:id="rId4"/>
    <p:sldId id="269" r:id="rId5"/>
    <p:sldId id="270" r:id="rId6"/>
    <p:sldId id="267" r:id="rId7"/>
    <p:sldId id="271" r:id="rId8"/>
    <p:sldId id="26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72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09" autoAdjust="0"/>
  </p:normalViewPr>
  <p:slideViewPr>
    <p:cSldViewPr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4DA66-0BDC-4D7B-B407-8DCF8152765F}" type="datetimeFigureOut">
              <a:rPr lang="fr-FR" smtClean="0"/>
              <a:t>12/01/2022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9FABD-355A-4D24-A732-C39FCEB28E81}" type="slidenum">
              <a:rPr lang="fr-FR" smtClean="0"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Après avoir exécuté</a:t>
            </a:r>
            <a:r>
              <a:rPr lang="fr-FR" baseline="0" dirty="0" smtClean="0"/>
              <a:t> le test unitaire sur android studio j’ai transféré le test au format HTML.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9FABD-355A-4D24-A732-C39FCEB28E81}" type="slidenum">
              <a:rPr lang="fr-FR" smtClean="0"/>
              <a:t>9</a:t>
            </a:fld>
            <a:endParaRPr 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9FABD-355A-4D24-A732-C39FCEB28E81}" type="slidenum">
              <a:rPr lang="fr-FR" smtClean="0"/>
              <a:t>10</a:t>
            </a:fld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t>12/01/2022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t>12/01/2022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t>12/01/2022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t>12/01/2022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t>12/01/2022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t>12/01/2022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t>12/01/2022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t>12/01/2022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t>12/01/2022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t>12/01/2022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t>12/01/2022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0C516-A153-4A99-B119-9FF8F0A57598}" type="datetimeFigureOut">
              <a:rPr lang="fr-FR" smtClean="0"/>
              <a:t>12/01/2022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257D2-51BF-4A4E-AE8F-226FB6B46A70}" type="slidenum">
              <a:rPr lang="fr-FR" smtClean="0"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Développeur Android</a:t>
            </a:r>
            <a:br>
              <a:rPr lang="fr-FR" dirty="0" smtClean="0"/>
            </a:br>
            <a:r>
              <a:rPr lang="fr-FR" dirty="0" smtClean="0"/>
              <a:t>Projet 2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MagicGithub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Test unitaire invalide (android studio)</a:t>
            </a:r>
            <a:endParaRPr lang="fr-FR" dirty="0"/>
          </a:p>
        </p:txBody>
      </p:sp>
      <p:pic>
        <p:nvPicPr>
          <p:cNvPr id="4" name="Espace réservé du contenu 3" descr="test_unitaire_android_invalide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60431" y="1340768"/>
            <a:ext cx="8223137" cy="5184576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unitaire valide</a:t>
            </a:r>
            <a:endParaRPr lang="fr-FR" dirty="0"/>
          </a:p>
        </p:txBody>
      </p:sp>
      <p:pic>
        <p:nvPicPr>
          <p:cNvPr id="4" name="Espace réservé du contenu 3" descr="test_unitaire_valid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340768"/>
            <a:ext cx="8640960" cy="5184576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unitaire valide (android studio)</a:t>
            </a:r>
            <a:endParaRPr lang="fr-FR" dirty="0"/>
          </a:p>
        </p:txBody>
      </p:sp>
      <p:pic>
        <p:nvPicPr>
          <p:cNvPr id="4" name="Espace réservé du contenu 3" descr="test_unitaire_android_vali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340768"/>
            <a:ext cx="8229600" cy="5184576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instrumentalisé invalide</a:t>
            </a:r>
            <a:endParaRPr lang="fr-FR" dirty="0"/>
          </a:p>
        </p:txBody>
      </p:sp>
      <p:pic>
        <p:nvPicPr>
          <p:cNvPr id="4" name="Espace réservé du contenu 3" descr="test_instrumentalise_invalid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340768"/>
            <a:ext cx="8229600" cy="5112568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Test instrumentalisé invalide (android studio)</a:t>
            </a:r>
            <a:endParaRPr lang="fr-FR" dirty="0"/>
          </a:p>
        </p:txBody>
      </p:sp>
      <p:pic>
        <p:nvPicPr>
          <p:cNvPr id="4" name="Espace réservé du contenu 3" descr="test_instrumentalise_android_invalid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484784"/>
            <a:ext cx="8229600" cy="5112568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instrumentalisé valide</a:t>
            </a:r>
            <a:endParaRPr lang="fr-FR" dirty="0"/>
          </a:p>
        </p:txBody>
      </p:sp>
      <p:pic>
        <p:nvPicPr>
          <p:cNvPr id="4" name="Espace réservé du contenu 3" descr="test_instrumentalise_valid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268760"/>
            <a:ext cx="8229600" cy="5184576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Test instrumentalisé valide (android studio)</a:t>
            </a:r>
            <a:endParaRPr lang="fr-FR" dirty="0"/>
          </a:p>
        </p:txBody>
      </p:sp>
      <p:pic>
        <p:nvPicPr>
          <p:cNvPr id="4" name="Espace réservé du contenu 3" descr="test_instrumentalise_android_valid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556792"/>
            <a:ext cx="8229600" cy="4968552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 que je retiens: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J’ai découvert l’outil « android studio ».</a:t>
            </a:r>
          </a:p>
          <a:p>
            <a:endParaRPr lang="fr-FR" dirty="0" smtClean="0"/>
          </a:p>
          <a:p>
            <a:r>
              <a:rPr lang="fr-FR" dirty="0" smtClean="0"/>
              <a:t>J’ai appris à faire des test unitaires &amp; instrumentalisés.</a:t>
            </a:r>
          </a:p>
          <a:p>
            <a:endParaRPr lang="fr-FR" dirty="0" smtClean="0"/>
          </a:p>
          <a:p>
            <a:r>
              <a:rPr lang="fr-FR" dirty="0" smtClean="0"/>
              <a:t>J’ai découvert l’émulateur.</a:t>
            </a:r>
          </a:p>
          <a:p>
            <a:endParaRPr lang="fr-FR" dirty="0" smtClean="0"/>
          </a:p>
          <a:p>
            <a:r>
              <a:rPr lang="fr-FR" dirty="0" smtClean="0"/>
              <a:t>J’ai appris à relier des fonctionnalités entres plusieurs fichiers.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Consignes du projet: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Cloner l’application MagicGithub depuis le repo distant.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Faire </a:t>
            </a:r>
            <a:r>
              <a:rPr lang="fr-FR" dirty="0"/>
              <a:t>passer les tests existants au vert en modifiant uniquement le code </a:t>
            </a:r>
            <a:r>
              <a:rPr lang="fr-FR" dirty="0" smtClean="0"/>
              <a:t>source.</a:t>
            </a:r>
          </a:p>
          <a:p>
            <a:endParaRPr lang="fr-FR" dirty="0" smtClean="0"/>
          </a:p>
          <a:p>
            <a:r>
              <a:rPr lang="fr-FR" dirty="0" smtClean="0"/>
              <a:t>Développer </a:t>
            </a:r>
            <a:r>
              <a:rPr lang="fr-FR" dirty="0"/>
              <a:t>les fonctionnalités que Brice n’a pas eu le temps de faire, à savoir </a:t>
            </a:r>
            <a:r>
              <a:rPr lang="fr-FR" i="1" dirty="0"/>
              <a:t>supprimer un utilisateur</a:t>
            </a:r>
            <a:r>
              <a:rPr lang="fr-FR" dirty="0"/>
              <a:t> et </a:t>
            </a:r>
            <a:r>
              <a:rPr lang="fr-FR" i="1" dirty="0"/>
              <a:t>ajouter un</a:t>
            </a:r>
            <a:r>
              <a:rPr lang="fr-FR" dirty="0"/>
              <a:t> </a:t>
            </a:r>
            <a:r>
              <a:rPr lang="fr-FR" i="1" dirty="0"/>
              <a:t>utilisateur aléatoire</a:t>
            </a:r>
            <a:r>
              <a:rPr lang="fr-FR" dirty="0"/>
              <a:t> (des TODO sont dans le code).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 smtClean="0"/>
              <a:t>Les corrections 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Corrections sur les TODO des fonctionnalités</a:t>
            </a:r>
            <a:endParaRPr lang="fr-FR" dirty="0"/>
          </a:p>
        </p:txBody>
      </p:sp>
      <p:pic>
        <p:nvPicPr>
          <p:cNvPr id="4" name="Espace réservé du contenu 3" descr="UserRepositor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600200"/>
            <a:ext cx="8352928" cy="4997152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Corrections sur les TODO des fonctionnalités</a:t>
            </a:r>
            <a:endParaRPr lang="fr-FR" dirty="0"/>
          </a:p>
        </p:txBody>
      </p:sp>
      <p:pic>
        <p:nvPicPr>
          <p:cNvPr id="5" name="Espace réservé du contenu 4" descr="ApiServic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484784"/>
            <a:ext cx="8496944" cy="504056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Corrections sur les TODO des fonctionnalités</a:t>
            </a:r>
            <a:endParaRPr lang="fr-FR" dirty="0"/>
          </a:p>
        </p:txBody>
      </p:sp>
      <p:pic>
        <p:nvPicPr>
          <p:cNvPr id="4" name="Espace réservé du contenu 3" descr="FakeApiServic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83177" y="1484784"/>
            <a:ext cx="7977645" cy="4968552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Corrections sur les TODO des fonctionnalités</a:t>
            </a:r>
            <a:endParaRPr lang="fr-FR" dirty="0"/>
          </a:p>
        </p:txBody>
      </p:sp>
      <p:pic>
        <p:nvPicPr>
          <p:cNvPr id="4" name="Espace réservé du contenu 3" descr="Us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600200"/>
            <a:ext cx="8352928" cy="452596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 smtClean="0"/>
              <a:t>Les tests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unitaire invalide</a:t>
            </a:r>
            <a:endParaRPr lang="fr-FR" dirty="0"/>
          </a:p>
        </p:txBody>
      </p:sp>
      <p:pic>
        <p:nvPicPr>
          <p:cNvPr id="4" name="Espace réservé du contenu 3" descr="test_unitaire_invalide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1484784"/>
            <a:ext cx="8229600" cy="489654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140</Words>
  <Application>Microsoft Office PowerPoint</Application>
  <PresentationFormat>Affichage à l'écran (4:3)</PresentationFormat>
  <Paragraphs>33</Paragraphs>
  <Slides>17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Thème Office</vt:lpstr>
      <vt:lpstr>Développeur Android Projet 2 </vt:lpstr>
      <vt:lpstr>Consignes du projet:</vt:lpstr>
      <vt:lpstr>Les corrections </vt:lpstr>
      <vt:lpstr>Corrections sur les TODO des fonctionnalités</vt:lpstr>
      <vt:lpstr>Corrections sur les TODO des fonctionnalités</vt:lpstr>
      <vt:lpstr>Corrections sur les TODO des fonctionnalités</vt:lpstr>
      <vt:lpstr>Corrections sur les TODO des fonctionnalités</vt:lpstr>
      <vt:lpstr>Les tests</vt:lpstr>
      <vt:lpstr>Test unitaire invalide</vt:lpstr>
      <vt:lpstr>Test unitaire invalide (android studio)</vt:lpstr>
      <vt:lpstr>Test unitaire valide</vt:lpstr>
      <vt:lpstr>Test unitaire valide (android studio)</vt:lpstr>
      <vt:lpstr>Test instrumentalisé invalide</vt:lpstr>
      <vt:lpstr>Test instrumentalisé invalide (android studio)</vt:lpstr>
      <vt:lpstr>Test instrumentalisé valide</vt:lpstr>
      <vt:lpstr>Test instrumentalisé valide (android studio)</vt:lpstr>
      <vt:lpstr>Ce que je retiens: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</dc:title>
  <dc:creator>Lucas</dc:creator>
  <cp:lastModifiedBy>Lucas</cp:lastModifiedBy>
  <cp:revision>58</cp:revision>
  <dcterms:created xsi:type="dcterms:W3CDTF">2022-01-12T09:21:56Z</dcterms:created>
  <dcterms:modified xsi:type="dcterms:W3CDTF">2022-01-12T19:08:56Z</dcterms:modified>
</cp:coreProperties>
</file>