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8" r:id="rId4"/>
    <p:sldId id="269" r:id="rId5"/>
    <p:sldId id="270" r:id="rId6"/>
    <p:sldId id="273" r:id="rId7"/>
    <p:sldId id="274" r:id="rId8"/>
    <p:sldId id="275" r:id="rId9"/>
    <p:sldId id="276" r:id="rId10"/>
    <p:sldId id="277" r:id="rId11"/>
    <p:sldId id="266" r:id="rId12"/>
    <p:sldId id="259" r:id="rId13"/>
    <p:sldId id="261" r:id="rId14"/>
    <p:sldId id="262" r:id="rId15"/>
    <p:sldId id="263" r:id="rId16"/>
    <p:sldId id="264" r:id="rId17"/>
    <p:sldId id="278" r:id="rId18"/>
    <p:sldId id="279" r:id="rId19"/>
    <p:sldId id="272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9" autoAdjust="0"/>
  </p:normalViewPr>
  <p:slideViewPr>
    <p:cSldViewPr>
      <p:cViewPr varScale="1">
        <p:scale>
          <a:sx n="162" d="100"/>
          <a:sy n="162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4DA66-0BDC-4D7B-B407-8DCF8152765F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FABD-355A-4D24-A732-C39FCEB28E8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locaux: 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Ces tests sont exécutés sur la JVM et ils n’ont aucune dépendance avec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ils n’ont pas besoins de faire appelles à l’émulateur.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instrumentalisés: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l’inverse des tests unitaires eux ont besoins  de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de l’émulateur pour </a:t>
            </a:r>
            <a:r>
              <a:rPr lang="fr-FR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pouvoir utiliser ses API.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C516-A153-4A99-B119-9FF8F0A57598}" type="datetimeFigureOut">
              <a:rPr lang="fr-FR" smtClean="0"/>
              <a:pPr/>
              <a:t>06/08/2022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Développeur Android</a:t>
            </a:r>
            <a:br>
              <a:rPr lang="fr-FR" dirty="0" smtClean="0"/>
            </a:br>
            <a:r>
              <a:rPr lang="fr-FR" dirty="0" smtClean="0"/>
              <a:t>Projet </a:t>
            </a:r>
            <a:r>
              <a:rPr lang="fr-FR" dirty="0" smtClean="0"/>
              <a:t>4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Lamzone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DummyApiService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Dumm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0275" y="1600200"/>
            <a:ext cx="8063449" cy="499715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pic>
        <p:nvPicPr>
          <p:cNvPr id="5" name="Espace réservé du contenu 4" descr="test_unitai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7869" y="1600200"/>
            <a:ext cx="8048261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Screenshot</a:t>
            </a:r>
            <a:r>
              <a:rPr lang="fr-FR" dirty="0" smtClean="0"/>
              <a:t>  du « </a:t>
            </a:r>
            <a:r>
              <a:rPr lang="fr-FR" dirty="0" err="1" smtClean="0"/>
              <a:t>MeetingServiceTest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5" name="Espace réservé du contenu 4" descr="MeetingServic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2018" y="1600200"/>
            <a:ext cx="8079964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instrumentalisé</a:t>
            </a:r>
            <a:endParaRPr lang="fr-FR" dirty="0"/>
          </a:p>
        </p:txBody>
      </p:sp>
      <p:pic>
        <p:nvPicPr>
          <p:cNvPr id="5" name="Espace réservé du contenu 4" descr="test-instrumentali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4459" y="1600200"/>
            <a:ext cx="7975081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AddMeetingTest</a:t>
            </a:r>
            <a:endParaRPr lang="fr-FR" dirty="0"/>
          </a:p>
        </p:txBody>
      </p:sp>
      <p:pic>
        <p:nvPicPr>
          <p:cNvPr id="5" name="Espace réservé du contenu 4" descr="AddMeeting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5193" y="1600200"/>
            <a:ext cx="8053613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ErrorSameMeetingTest</a:t>
            </a:r>
            <a:endParaRPr lang="fr-FR" dirty="0"/>
          </a:p>
        </p:txBody>
      </p:sp>
      <p:pic>
        <p:nvPicPr>
          <p:cNvPr id="5" name="Espace réservé du contenu 4" descr="ErrorSameMee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342" y="1600200"/>
            <a:ext cx="8099315" cy="478112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MeetingFilterPlaceTest</a:t>
            </a:r>
            <a:endParaRPr lang="fr-FR" dirty="0"/>
          </a:p>
        </p:txBody>
      </p:sp>
      <p:pic>
        <p:nvPicPr>
          <p:cNvPr id="4" name="Espace réservé du contenu 3" descr="MeetingFilterPlac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5410" y="1600200"/>
            <a:ext cx="8053180" cy="492514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MeetingFilterTimeTest</a:t>
            </a:r>
            <a:endParaRPr lang="fr-FR" dirty="0"/>
          </a:p>
        </p:txBody>
      </p:sp>
      <p:pic>
        <p:nvPicPr>
          <p:cNvPr id="4" name="Espace réservé du contenu 3" descr="MeetingFilterTim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966" y="1600200"/>
            <a:ext cx="8076068" cy="485313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je retiens: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J’ai appris à créer un </a:t>
            </a:r>
            <a:r>
              <a:rPr lang="fr-FR" dirty="0" smtClean="0"/>
              <a:t>système de filtrage par catégorie».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J’ai appris </a:t>
            </a:r>
            <a:r>
              <a:rPr lang="fr-FR" dirty="0" smtClean="0"/>
              <a:t>à faire des vérifications pour des problèmes de superpositions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J’ai </a:t>
            </a:r>
            <a:r>
              <a:rPr lang="fr-FR" dirty="0" smtClean="0"/>
              <a:t>améliorer mes connaissances de </a:t>
            </a:r>
            <a:r>
              <a:rPr lang="fr-FR" dirty="0" err="1" smtClean="0"/>
              <a:t>facon</a:t>
            </a:r>
            <a:r>
              <a:rPr lang="fr-FR" dirty="0" smtClean="0"/>
              <a:t> générale.</a:t>
            </a: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Consignes du projet: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Créer une liste de réunions comprenant: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L’heure de la réunion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lieu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sujet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emails.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Développer une fonctionnalité permettant l’ajout d’une réunion.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Développer une fonctionnalité permettant </a:t>
            </a:r>
            <a:r>
              <a:rPr lang="fr-FR" dirty="0" smtClean="0"/>
              <a:t>la suppression </a:t>
            </a:r>
            <a:r>
              <a:rPr lang="fr-FR" dirty="0" smtClean="0"/>
              <a:t>d’une réunion.</a:t>
            </a:r>
          </a:p>
          <a:p>
            <a:endParaRPr lang="fr-FR" dirty="0" smtClean="0"/>
          </a:p>
          <a:p>
            <a:r>
              <a:rPr lang="fr-FR" dirty="0" smtClean="0"/>
              <a:t>Développer une fonctionnalité permettant </a:t>
            </a:r>
            <a:r>
              <a:rPr lang="fr-FR" dirty="0" smtClean="0"/>
              <a:t>de filtrer l’affichage des réunions par lieu ou par heure.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Réaliser un test unitaire et un test instrumentalisé.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 développement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du « </a:t>
            </a:r>
            <a:r>
              <a:rPr lang="fr-FR" dirty="0" smtClean="0"/>
              <a:t>meeting_list.xml»</a:t>
            </a:r>
            <a:endParaRPr lang="fr-FR" dirty="0"/>
          </a:p>
        </p:txBody>
      </p:sp>
      <p:pic>
        <p:nvPicPr>
          <p:cNvPr id="5" name="Espace réservé du contenu 4" descr="screen_meeting_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5428" y="1600200"/>
            <a:ext cx="8113144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« </a:t>
            </a:r>
            <a:r>
              <a:rPr lang="fr-FR" dirty="0" smtClean="0"/>
              <a:t>create_meeting.xml</a:t>
            </a:r>
            <a:r>
              <a:rPr lang="fr-FR" dirty="0" smtClean="0"/>
              <a:t> </a:t>
            </a:r>
            <a:r>
              <a:rPr lang="fr-FR" dirty="0" smtClean="0"/>
              <a:t>»</a:t>
            </a:r>
            <a:endParaRPr lang="fr-FR" dirty="0"/>
          </a:p>
        </p:txBody>
      </p:sp>
      <p:pic>
        <p:nvPicPr>
          <p:cNvPr id="5" name="Espace réservé du contenu 4" descr="screen_create_meetin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1628" y="1600200"/>
            <a:ext cx="8140744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Crétion</a:t>
            </a:r>
            <a:r>
              <a:rPr lang="fr-FR" dirty="0" smtClean="0"/>
              <a:t> du « </a:t>
            </a:r>
            <a:r>
              <a:rPr lang="fr-FR" dirty="0" err="1" smtClean="0"/>
              <a:t>AddMeetingActivity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addMeeting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303" y="1600200"/>
            <a:ext cx="8029394" cy="49251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MeetingListActivity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MeetingList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918" y="1600200"/>
            <a:ext cx="8060164" cy="485313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MeetingListAdapter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MeetingListAdap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2018" y="1600200"/>
            <a:ext cx="8079964" cy="485313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model « Meeting »</a:t>
            </a:r>
            <a:endParaRPr lang="fr-FR" dirty="0"/>
          </a:p>
        </p:txBody>
      </p:sp>
      <p:pic>
        <p:nvPicPr>
          <p:cNvPr id="4" name="Espace réservé du contenu 3" descr="model_Mee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676" y="1600200"/>
            <a:ext cx="8098648" cy="492514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146</Words>
  <Application>Microsoft Office PowerPoint</Application>
  <PresentationFormat>Affichage à l'écran (4:3)</PresentationFormat>
  <Paragraphs>43</Paragraphs>
  <Slides>19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Développeur Android Projet 4 </vt:lpstr>
      <vt:lpstr>Consignes du projet:</vt:lpstr>
      <vt:lpstr>Le développement</vt:lpstr>
      <vt:lpstr>Création du « meeting_list.xml»</vt:lpstr>
      <vt:lpstr>Création du « create_meeting.xml »</vt:lpstr>
      <vt:lpstr>Crétion du « AddMeetingActivity »</vt:lpstr>
      <vt:lpstr>Création du « MeetingListActivity »</vt:lpstr>
      <vt:lpstr>Création du « MeetingListAdapter »</vt:lpstr>
      <vt:lpstr>Création du model « Meeting »</vt:lpstr>
      <vt:lpstr>Création du « DummyApiService »</vt:lpstr>
      <vt:lpstr>Les tests</vt:lpstr>
      <vt:lpstr>Test unitaire</vt:lpstr>
      <vt:lpstr>Screenshot  du « MeetingServiceTest »</vt:lpstr>
      <vt:lpstr>Test instrumentalisé</vt:lpstr>
      <vt:lpstr>AddMeetingTest</vt:lpstr>
      <vt:lpstr>ErrorSameMeetingTest</vt:lpstr>
      <vt:lpstr>MeetingFilterPlaceTest</vt:lpstr>
      <vt:lpstr>MeetingFilterTimeTest</vt:lpstr>
      <vt:lpstr>Ce que je retiens: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Lucas</dc:creator>
  <cp:lastModifiedBy>Lucas</cp:lastModifiedBy>
  <cp:revision>135</cp:revision>
  <dcterms:created xsi:type="dcterms:W3CDTF">2022-01-12T09:21:56Z</dcterms:created>
  <dcterms:modified xsi:type="dcterms:W3CDTF">2022-08-06T12:48:03Z</dcterms:modified>
</cp:coreProperties>
</file>