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8" r:id="rId4"/>
    <p:sldId id="269" r:id="rId5"/>
    <p:sldId id="270" r:id="rId6"/>
    <p:sldId id="273" r:id="rId7"/>
    <p:sldId id="280" r:id="rId8"/>
    <p:sldId id="281" r:id="rId9"/>
    <p:sldId id="274" r:id="rId10"/>
    <p:sldId id="275" r:id="rId11"/>
    <p:sldId id="276" r:id="rId12"/>
    <p:sldId id="277" r:id="rId13"/>
    <p:sldId id="266" r:id="rId14"/>
    <p:sldId id="259" r:id="rId15"/>
    <p:sldId id="261" r:id="rId16"/>
    <p:sldId id="262" r:id="rId17"/>
    <p:sldId id="263" r:id="rId18"/>
    <p:sldId id="264" r:id="rId19"/>
    <p:sldId id="278" r:id="rId20"/>
    <p:sldId id="279" r:id="rId21"/>
    <p:sldId id="27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pouvoir utiliser ses API.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27/12/2022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4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Lamzone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MeetingListAdapter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dap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8531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model « Meeting »</a:t>
            </a:r>
            <a:endParaRPr lang="fr-FR" dirty="0"/>
          </a:p>
        </p:txBody>
      </p:sp>
      <p:pic>
        <p:nvPicPr>
          <p:cNvPr id="4" name="Espace réservé du contenu 3" descr="model_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676" y="1600200"/>
            <a:ext cx="8098648" cy="49251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DummyApiService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Dumm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275" y="1600200"/>
            <a:ext cx="8063449" cy="499715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pic>
        <p:nvPicPr>
          <p:cNvPr id="5" name="Espace réservé du contenu 4" descr="test_unita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869" y="1600200"/>
            <a:ext cx="8048261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 du « </a:t>
            </a:r>
            <a:r>
              <a:rPr lang="fr-FR" dirty="0" err="1" smtClean="0"/>
              <a:t>MeetingServiceTest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5" name="Espace réservé du contenu 4" descr="MeetingServi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018" y="1600200"/>
            <a:ext cx="8079964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instrumentalisé</a:t>
            </a:r>
            <a:endParaRPr lang="fr-FR" dirty="0"/>
          </a:p>
        </p:txBody>
      </p:sp>
      <p:pic>
        <p:nvPicPr>
          <p:cNvPr id="5" name="Espace réservé du contenu 4" descr="test-instrumental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4459" y="1600200"/>
            <a:ext cx="7975081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AddMeetingTest</a:t>
            </a:r>
            <a:endParaRPr lang="fr-FR" dirty="0"/>
          </a:p>
        </p:txBody>
      </p:sp>
      <p:pic>
        <p:nvPicPr>
          <p:cNvPr id="5" name="Espace réservé du contenu 4" descr="AddMeeting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193" y="1600200"/>
            <a:ext cx="8053613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ErrorSameMeetingTest</a:t>
            </a:r>
            <a:endParaRPr lang="fr-FR" dirty="0"/>
          </a:p>
        </p:txBody>
      </p:sp>
      <p:pic>
        <p:nvPicPr>
          <p:cNvPr id="5" name="Espace réservé du contenu 4" descr="ErrorSameMee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2342" y="1600200"/>
            <a:ext cx="8099315" cy="478112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MeetingFilterPlaceTest</a:t>
            </a:r>
            <a:endParaRPr lang="fr-FR" dirty="0"/>
          </a:p>
        </p:txBody>
      </p:sp>
      <p:pic>
        <p:nvPicPr>
          <p:cNvPr id="4" name="Espace réservé du contenu 3" descr="MeetingFilterPla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5410" y="1600200"/>
            <a:ext cx="8053180" cy="492514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Créer une liste de réunions comprenant: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L’heure de la réunion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lieu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sujet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emails.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Développer une fonctionnalité permettant l’ajout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la suppression d’une réunion.</a:t>
            </a:r>
          </a:p>
          <a:p>
            <a:endParaRPr lang="fr-FR" dirty="0" smtClean="0"/>
          </a:p>
          <a:p>
            <a:r>
              <a:rPr lang="fr-FR" dirty="0" smtClean="0"/>
              <a:t>Développer une fonctionnalité permettant de filtrer l’affichage des réunions par lieu ou par heure.</a:t>
            </a:r>
          </a:p>
          <a:p>
            <a:endParaRPr lang="fr-FR" dirty="0" smtClean="0"/>
          </a:p>
          <a:p>
            <a:r>
              <a:rPr lang="fr-FR" dirty="0" smtClean="0"/>
              <a:t>Réaliser un test unitaire et un test instrumentalisé.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MeetingFilterTimeTest</a:t>
            </a:r>
            <a:endParaRPr lang="fr-FR" dirty="0"/>
          </a:p>
        </p:txBody>
      </p:sp>
      <p:pic>
        <p:nvPicPr>
          <p:cNvPr id="4" name="Espace réservé du contenu 3" descr="MeetingFilterTim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66" y="1600200"/>
            <a:ext cx="8076068" cy="485313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appris à créer un système de filtrage par catégorie.</a:t>
            </a:r>
          </a:p>
          <a:p>
            <a:endParaRPr lang="fr-FR" dirty="0" smtClean="0"/>
          </a:p>
          <a:p>
            <a:r>
              <a:rPr lang="fr-FR" dirty="0" smtClean="0"/>
              <a:t>J’ai appris à faire des vérifications pour des problèmes de superpositions.</a:t>
            </a:r>
          </a:p>
          <a:p>
            <a:endParaRPr lang="fr-FR" dirty="0" smtClean="0"/>
          </a:p>
          <a:p>
            <a:r>
              <a:rPr lang="fr-FR" dirty="0" smtClean="0"/>
              <a:t>J’ai améliorer mes connaissances de façon générale.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 développement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du « meeting_list.xml»</a:t>
            </a:r>
            <a:endParaRPr lang="fr-FR" dirty="0"/>
          </a:p>
        </p:txBody>
      </p:sp>
      <p:pic>
        <p:nvPicPr>
          <p:cNvPr id="5" name="Espace réservé du contenu 4" descr="screen_meeting_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428" y="1600200"/>
            <a:ext cx="811314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create_meeting.xml »</a:t>
            </a:r>
            <a:endParaRPr lang="fr-FR" dirty="0"/>
          </a:p>
        </p:txBody>
      </p:sp>
      <p:pic>
        <p:nvPicPr>
          <p:cNvPr id="5" name="Espace réservé du contenu 4" descr="screen_create_meet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1628" y="1600200"/>
            <a:ext cx="814074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Crétion</a:t>
            </a:r>
            <a:r>
              <a:rPr lang="fr-FR" dirty="0" smtClean="0"/>
              <a:t> du « </a:t>
            </a:r>
            <a:r>
              <a:rPr lang="fr-FR" dirty="0" err="1" smtClean="0"/>
              <a:t>AddMeetingActivity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addMeeting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303" y="1600200"/>
            <a:ext cx="8029394" cy="49251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du </a:t>
            </a:r>
            <a:r>
              <a:rPr lang="fr-FR" dirty="0" err="1" smtClean="0"/>
              <a:t>calendar</a:t>
            </a:r>
            <a:endParaRPr lang="fr-FR" dirty="0"/>
          </a:p>
        </p:txBody>
      </p:sp>
      <p:pic>
        <p:nvPicPr>
          <p:cNvPr id="4" name="Espace réservé du contenu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600200"/>
            <a:ext cx="8208912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du </a:t>
            </a:r>
            <a:r>
              <a:rPr lang="fr-FR" dirty="0" err="1" smtClean="0"/>
              <a:t>calendar</a:t>
            </a:r>
            <a:endParaRPr lang="fr-FR" dirty="0"/>
          </a:p>
        </p:txBody>
      </p:sp>
      <p:pic>
        <p:nvPicPr>
          <p:cNvPr id="4" name="Espace réservé du contenu 3" descr="Cap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2419049" cy="4525963"/>
          </a:xfrm>
        </p:spPr>
      </p:pic>
      <p:pic>
        <p:nvPicPr>
          <p:cNvPr id="5" name="Image 4" descr="Captur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556792"/>
            <a:ext cx="237626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MeetingListActivity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Espace réservé du contenu 3" descr="MeetingLis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918" y="1600200"/>
            <a:ext cx="8060164" cy="48531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153</Words>
  <Application>Microsoft Office PowerPoint</Application>
  <PresentationFormat>Affichage à l'écran (4:3)</PresentationFormat>
  <Paragraphs>46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Développeur Android Projet 4 </vt:lpstr>
      <vt:lpstr>Consignes du projet:</vt:lpstr>
      <vt:lpstr>Le développement</vt:lpstr>
      <vt:lpstr>Création du « meeting_list.xml»</vt:lpstr>
      <vt:lpstr>Création du « create_meeting.xml »</vt:lpstr>
      <vt:lpstr>Crétion du « AddMeetingActivity »</vt:lpstr>
      <vt:lpstr>Ajout du calendar</vt:lpstr>
      <vt:lpstr>Ajout du calendar</vt:lpstr>
      <vt:lpstr>Création du « MeetingListActivity »</vt:lpstr>
      <vt:lpstr>Création du « MeetingListAdapter »</vt:lpstr>
      <vt:lpstr>Création du model « Meeting »</vt:lpstr>
      <vt:lpstr>Création du « DummyApiService »</vt:lpstr>
      <vt:lpstr>Les tests</vt:lpstr>
      <vt:lpstr>Test unitaire</vt:lpstr>
      <vt:lpstr>Screenshot  du « MeetingServiceTest »</vt:lpstr>
      <vt:lpstr>Test instrumentalisé</vt:lpstr>
      <vt:lpstr>AddMeetingTest</vt:lpstr>
      <vt:lpstr>ErrorSameMeetingTest</vt:lpstr>
      <vt:lpstr>MeetingFilterPlaceTest</vt:lpstr>
      <vt:lpstr>MeetingFilterTimeTest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233</cp:revision>
  <dcterms:created xsi:type="dcterms:W3CDTF">2022-01-12T09:21:56Z</dcterms:created>
  <dcterms:modified xsi:type="dcterms:W3CDTF">2022-12-27T10:35:03Z</dcterms:modified>
</cp:coreProperties>
</file>