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8" r:id="rId4"/>
    <p:sldId id="269" r:id="rId5"/>
    <p:sldId id="270" r:id="rId6"/>
    <p:sldId id="266" r:id="rId7"/>
    <p:sldId id="259" r:id="rId8"/>
    <p:sldId id="261" r:id="rId9"/>
    <p:sldId id="262" r:id="rId10"/>
    <p:sldId id="263" r:id="rId11"/>
    <p:sldId id="264" r:id="rId12"/>
    <p:sldId id="272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9" autoAdjust="0"/>
  </p:normalViewPr>
  <p:slideViewPr>
    <p:cSldViewPr>
      <p:cViewPr varScale="1">
        <p:scale>
          <a:sx n="75" d="100"/>
          <a:sy n="75" d="100"/>
        </p:scale>
        <p:origin x="-11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4DA66-0BDC-4D7B-B407-8DCF8152765F}" type="datetimeFigureOut">
              <a:rPr lang="fr-FR" smtClean="0"/>
              <a:pPr/>
              <a:t>01/04/2022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FABD-355A-4D24-A732-C39FCEB28E8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1./ 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tests unitaires </a:t>
            </a:r>
            <a:r>
              <a:rPr lang="fr-F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locaux: 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Ces tests sont exécutés sur la JVM et ils n’ont aucune dépendance avec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donc ils n’ont pas besoins de faire appelles à l’émulateur.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2./ </a:t>
            </a:r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tests unitaires </a:t>
            </a:r>
            <a:r>
              <a:rPr lang="fr-F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instrumentalisés: 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 l’inverse des tests unitaires eux ont besoins  de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donc de l’émulateur pour </a:t>
            </a:r>
            <a:r>
              <a:rPr lang="fr-FR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pouvoir utiliser ses API.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9FABD-355A-4D24-A732-C39FCEB28E81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01/04/2022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01/04/2022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01/04/2022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01/04/2022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01/04/2022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C516-A153-4A99-B119-9FF8F0A57598}" type="datetimeFigureOut">
              <a:rPr lang="fr-FR" smtClean="0"/>
              <a:pPr/>
              <a:t>01/04/2022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C516-A153-4A99-B119-9FF8F0A57598}" type="datetimeFigureOut">
              <a:rPr lang="fr-FR" smtClean="0"/>
              <a:pPr/>
              <a:t>01/04/2022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57D2-51BF-4A4E-AE8F-226FB6B46A7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Développeur Android</a:t>
            </a:r>
            <a:br>
              <a:rPr lang="fr-FR" dirty="0" smtClean="0"/>
            </a:br>
            <a:r>
              <a:rPr lang="fr-FR" dirty="0" smtClean="0"/>
              <a:t>Projet </a:t>
            </a:r>
            <a:r>
              <a:rPr lang="fr-FR" dirty="0" smtClean="0"/>
              <a:t>3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Entrevoisins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NeighbourApiService</a:t>
            </a:r>
            <a:endParaRPr lang="fr-FR" dirty="0"/>
          </a:p>
        </p:txBody>
      </p:sp>
      <p:pic>
        <p:nvPicPr>
          <p:cNvPr id="6" name="Espace réservé du contenu 5" descr="ap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40768"/>
            <a:ext cx="8229600" cy="511256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NeighbourFragment</a:t>
            </a:r>
            <a:endParaRPr lang="fr-FR" dirty="0"/>
          </a:p>
        </p:txBody>
      </p:sp>
      <p:pic>
        <p:nvPicPr>
          <p:cNvPr id="6" name="Espace réservé du contenu 5" descr="NeighbourFragm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0506" y="1268760"/>
            <a:ext cx="8082987" cy="525658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je retiens: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J’ai appris à créer un écran avec le « constant </a:t>
            </a:r>
            <a:r>
              <a:rPr lang="fr-FR" dirty="0" err="1" smtClean="0"/>
              <a:t>layout</a:t>
            </a:r>
            <a:r>
              <a:rPr lang="fr-FR" dirty="0" smtClean="0"/>
              <a:t> ».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J’ai appris à </a:t>
            </a:r>
            <a:r>
              <a:rPr lang="fr-FR" dirty="0" smtClean="0"/>
              <a:t>rendre un écran dynamique.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J’ai découvert </a:t>
            </a:r>
            <a:r>
              <a:rPr lang="fr-FR" dirty="0" smtClean="0"/>
              <a:t>les fragments.</a:t>
            </a:r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Consignes du projet: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Cloner l’application </a:t>
            </a:r>
            <a:r>
              <a:rPr lang="fr-FR" dirty="0" err="1" smtClean="0"/>
              <a:t>Entrevoisins</a:t>
            </a:r>
            <a:r>
              <a:rPr lang="fr-FR" dirty="0" smtClean="0"/>
              <a:t> depuis </a:t>
            </a:r>
            <a:r>
              <a:rPr lang="fr-FR" dirty="0" smtClean="0"/>
              <a:t>le repo distant.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Développement d’une nouvelle fonctionnalité pour </a:t>
            </a:r>
            <a:r>
              <a:rPr lang="fr-FR" dirty="0" smtClean="0"/>
              <a:t>cibler un voisin</a:t>
            </a:r>
            <a:r>
              <a:rPr lang="fr-FR" dirty="0" smtClean="0"/>
              <a:t>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Développement d’une nouvelle fonctionnalité pour </a:t>
            </a:r>
            <a:r>
              <a:rPr lang="fr-FR" dirty="0" smtClean="0"/>
              <a:t>ajouter/supprimer un voisin dans la liste des favoris.</a:t>
            </a:r>
          </a:p>
          <a:p>
            <a:endParaRPr lang="fr-FR" dirty="0" smtClean="0"/>
          </a:p>
          <a:p>
            <a:r>
              <a:rPr lang="fr-FR" dirty="0" smtClean="0"/>
              <a:t>Amélioration de la navigation en ajoutant un bouton « back » depuis l’écran ou l’on cible l’utilisateur pour revenir à l’écran de la liste des utilisateurs.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Améliorer l’expérience utilisateur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Le développement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« </a:t>
            </a:r>
            <a:r>
              <a:rPr lang="fr-FR" dirty="0" err="1" smtClean="0"/>
              <a:t>activity_focus_neighbour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6" name="Espace réservé du contenu 5" descr="focusNeighbourActivi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8534" y="1600200"/>
            <a:ext cx="8226932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« </a:t>
            </a:r>
            <a:r>
              <a:rPr lang="fr-FR" dirty="0" err="1" smtClean="0"/>
              <a:t>focusActivity</a:t>
            </a:r>
            <a:r>
              <a:rPr lang="fr-FR" dirty="0" smtClean="0"/>
              <a:t> » relié au fichier </a:t>
            </a:r>
            <a:r>
              <a:rPr lang="fr-FR" dirty="0" err="1" smtClean="0"/>
              <a:t>xml</a:t>
            </a:r>
            <a:r>
              <a:rPr lang="fr-FR" dirty="0" smtClean="0"/>
              <a:t> correspondant</a:t>
            </a:r>
            <a:endParaRPr lang="fr-FR" dirty="0"/>
          </a:p>
        </p:txBody>
      </p:sp>
      <p:pic>
        <p:nvPicPr>
          <p:cNvPr id="6" name="Espace réservé du contenu 5" descr="focusActivity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3569" y="1600200"/>
            <a:ext cx="7992888" cy="478112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Les tests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</a:t>
            </a:r>
            <a:r>
              <a:rPr lang="fr-FR" dirty="0" smtClean="0"/>
              <a:t>unitaire</a:t>
            </a:r>
            <a:endParaRPr lang="fr-FR" dirty="0"/>
          </a:p>
        </p:txBody>
      </p:sp>
      <p:pic>
        <p:nvPicPr>
          <p:cNvPr id="6" name="Espace réservé du contenu 5" descr="test_unitai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84784"/>
            <a:ext cx="8229600" cy="496855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Screenshot</a:t>
            </a:r>
            <a:r>
              <a:rPr lang="fr-FR" dirty="0" smtClean="0"/>
              <a:t>  du « </a:t>
            </a:r>
            <a:r>
              <a:rPr lang="fr-FR" dirty="0" err="1" smtClean="0"/>
              <a:t>NeighbourServiceTest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6" name="Espace réservé du contenu 5" descr="NeighbourService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37996"/>
            <a:ext cx="8229600" cy="481534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Test </a:t>
            </a:r>
            <a:r>
              <a:rPr lang="fr-FR" dirty="0" smtClean="0"/>
              <a:t>instrumentalisé</a:t>
            </a:r>
            <a:endParaRPr lang="fr-FR" dirty="0"/>
          </a:p>
        </p:txBody>
      </p:sp>
      <p:pic>
        <p:nvPicPr>
          <p:cNvPr id="6" name="Espace réservé du contenu 5" descr="test_instrumentali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40768"/>
            <a:ext cx="8229600" cy="504055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87</Words>
  <Application>Microsoft Office PowerPoint</Application>
  <PresentationFormat>Affichage à l'écran (4:3)</PresentationFormat>
  <Paragraphs>32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Développeur Android Projet 3 </vt:lpstr>
      <vt:lpstr>Consignes du projet:</vt:lpstr>
      <vt:lpstr>Le développement</vt:lpstr>
      <vt:lpstr>Création du « activity_focus_neighbour »</vt:lpstr>
      <vt:lpstr>Création du « focusActivity » relié au fichier xml correspondant</vt:lpstr>
      <vt:lpstr>Les tests</vt:lpstr>
      <vt:lpstr>Test unitaire</vt:lpstr>
      <vt:lpstr>Screenshot  du « NeighbourServiceTest »</vt:lpstr>
      <vt:lpstr>Test instrumentalisé</vt:lpstr>
      <vt:lpstr>NeighbourApiService</vt:lpstr>
      <vt:lpstr>NeighbourFragment</vt:lpstr>
      <vt:lpstr>Ce que je retiens: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Lucas</dc:creator>
  <cp:lastModifiedBy>Lucas</cp:lastModifiedBy>
  <cp:revision>121</cp:revision>
  <dcterms:created xsi:type="dcterms:W3CDTF">2022-01-12T09:21:56Z</dcterms:created>
  <dcterms:modified xsi:type="dcterms:W3CDTF">2022-04-01T17:56:15Z</dcterms:modified>
</cp:coreProperties>
</file>