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8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66" r:id="rId12"/>
    <p:sldId id="259" r:id="rId13"/>
    <p:sldId id="261" r:id="rId14"/>
    <p:sldId id="262" r:id="rId15"/>
    <p:sldId id="263" r:id="rId16"/>
    <p:sldId id="264" r:id="rId17"/>
    <p:sldId id="278" r:id="rId18"/>
    <p:sldId id="279" r:id="rId19"/>
    <p:sldId id="272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locaux: 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Ces tests sont exécutés sur la JVM et ils n’ont aucune dépendance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ils n’ont pas besoins de faire appelles à l’émulateur.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instrumentalisés: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l’inverse des tests unitaires eux ont besoins  de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de l’émulateur pour pouvoir utiliser ses API.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4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Lamzone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DummyApiService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Dumm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275" y="1600200"/>
            <a:ext cx="8063449" cy="499715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pic>
        <p:nvPicPr>
          <p:cNvPr id="5" name="Espace réservé du contenu 4" descr="test_unitai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869" y="1600200"/>
            <a:ext cx="8048261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Screenshot</a:t>
            </a:r>
            <a:r>
              <a:rPr lang="fr-FR" dirty="0" smtClean="0"/>
              <a:t>  du « </a:t>
            </a:r>
            <a:r>
              <a:rPr lang="fr-FR" dirty="0" err="1" smtClean="0"/>
              <a:t>MeetingServiceTest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5" name="Espace réservé du contenu 4" descr="MeetingServi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instrumentalisé</a:t>
            </a:r>
            <a:endParaRPr lang="fr-FR" dirty="0"/>
          </a:p>
        </p:txBody>
      </p:sp>
      <p:pic>
        <p:nvPicPr>
          <p:cNvPr id="5" name="Espace réservé du contenu 4" descr="test-instrumental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4459" y="1600200"/>
            <a:ext cx="7975081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AddMeetingTest</a:t>
            </a:r>
            <a:endParaRPr lang="fr-FR" dirty="0"/>
          </a:p>
        </p:txBody>
      </p:sp>
      <p:pic>
        <p:nvPicPr>
          <p:cNvPr id="5" name="Espace réservé du contenu 4" descr="AddMeeting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193" y="1600200"/>
            <a:ext cx="8053613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ErrorSameMeetingTest</a:t>
            </a:r>
            <a:endParaRPr lang="fr-FR" dirty="0"/>
          </a:p>
        </p:txBody>
      </p:sp>
      <p:pic>
        <p:nvPicPr>
          <p:cNvPr id="5" name="Espace réservé du contenu 4" descr="ErrorSame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342" y="1600200"/>
            <a:ext cx="8099315" cy="47811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MeetingFilterPlaceTest</a:t>
            </a:r>
            <a:endParaRPr lang="fr-FR" dirty="0"/>
          </a:p>
        </p:txBody>
      </p:sp>
      <p:pic>
        <p:nvPicPr>
          <p:cNvPr id="4" name="Espace réservé du contenu 3" descr="MeetingFilterPla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410" y="1600200"/>
            <a:ext cx="8053180" cy="492514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MeetingFilterTimeTest</a:t>
            </a:r>
            <a:endParaRPr lang="fr-FR" dirty="0"/>
          </a:p>
        </p:txBody>
      </p:sp>
      <p:pic>
        <p:nvPicPr>
          <p:cNvPr id="4" name="Espace réservé du contenu 3" descr="MeetingFilterTim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66" y="1600200"/>
            <a:ext cx="8076068" cy="485313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appris à créer un système de filtrage par </a:t>
            </a:r>
            <a:r>
              <a:rPr lang="fr-FR" dirty="0" smtClean="0"/>
              <a:t>catégorie.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appris à faire des vérifications pour des problèmes de superpositions.</a:t>
            </a:r>
          </a:p>
          <a:p>
            <a:endParaRPr lang="fr-FR" dirty="0" smtClean="0"/>
          </a:p>
          <a:p>
            <a:r>
              <a:rPr lang="fr-FR" dirty="0" smtClean="0"/>
              <a:t>J’ai améliorer mes connaissances de </a:t>
            </a:r>
            <a:r>
              <a:rPr lang="fr-FR" dirty="0" smtClean="0"/>
              <a:t>façon </a:t>
            </a:r>
            <a:r>
              <a:rPr lang="fr-FR" dirty="0" smtClean="0"/>
              <a:t>générale.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Créer une liste de réunions comprenant: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L’heure de la réunion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lieu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sujet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emails.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Développer une fonctionnalité permettant l’ajout 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la suppression 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de filtrer l’affichage des réunions par lieu ou par heure.</a:t>
            </a:r>
          </a:p>
          <a:p>
            <a:endParaRPr lang="fr-FR" dirty="0" smtClean="0"/>
          </a:p>
          <a:p>
            <a:r>
              <a:rPr lang="fr-FR" dirty="0" smtClean="0"/>
              <a:t>Réaliser un test unitaire et un test instrumentalisé.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 développement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du « meeting_list.xml»</a:t>
            </a:r>
            <a:endParaRPr lang="fr-FR" dirty="0"/>
          </a:p>
        </p:txBody>
      </p:sp>
      <p:pic>
        <p:nvPicPr>
          <p:cNvPr id="5" name="Espace réservé du contenu 4" descr="screen_meeting_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428" y="1600200"/>
            <a:ext cx="811314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create_meeting.xml »</a:t>
            </a:r>
            <a:endParaRPr lang="fr-FR" dirty="0"/>
          </a:p>
        </p:txBody>
      </p:sp>
      <p:pic>
        <p:nvPicPr>
          <p:cNvPr id="5" name="Espace réservé du contenu 4" descr="screen_create_meet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1628" y="1600200"/>
            <a:ext cx="814074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Crétion</a:t>
            </a:r>
            <a:r>
              <a:rPr lang="fr-FR" dirty="0" smtClean="0"/>
              <a:t> du « </a:t>
            </a:r>
            <a:r>
              <a:rPr lang="fr-FR" dirty="0" err="1" smtClean="0"/>
              <a:t>AddMeetingActivity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addMeeting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303" y="1600200"/>
            <a:ext cx="8029394" cy="49251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918" y="1600200"/>
            <a:ext cx="8060164" cy="485313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MeetingListAdapter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dap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8531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model « Meeting »</a:t>
            </a:r>
            <a:endParaRPr lang="fr-FR" dirty="0"/>
          </a:p>
        </p:txBody>
      </p:sp>
      <p:pic>
        <p:nvPicPr>
          <p:cNvPr id="4" name="Espace réservé du contenu 3" descr="model_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676" y="1600200"/>
            <a:ext cx="8098648" cy="492514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147</Words>
  <Application>Microsoft Office PowerPoint</Application>
  <PresentationFormat>Affichage à l'écran (4:3)</PresentationFormat>
  <Paragraphs>44</Paragraphs>
  <Slides>19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Développeur Android Projet 4 </vt:lpstr>
      <vt:lpstr>Consignes du projet:</vt:lpstr>
      <vt:lpstr>Le développement</vt:lpstr>
      <vt:lpstr>Création du « meeting_list.xml»</vt:lpstr>
      <vt:lpstr>Création du « create_meeting.xml »</vt:lpstr>
      <vt:lpstr>Crétion du « AddMeetingActivity »</vt:lpstr>
      <vt:lpstr>Création du « MeetingListActivity »</vt:lpstr>
      <vt:lpstr>Création du « MeetingListAdapter »</vt:lpstr>
      <vt:lpstr>Création du model « Meeting »</vt:lpstr>
      <vt:lpstr>Création du « DummyApiService »</vt:lpstr>
      <vt:lpstr>Les tests</vt:lpstr>
      <vt:lpstr>Test unitaire</vt:lpstr>
      <vt:lpstr>Screenshot  du « MeetingServiceTest »</vt:lpstr>
      <vt:lpstr>Test instrumentalisé</vt:lpstr>
      <vt:lpstr>AddMeetingTest</vt:lpstr>
      <vt:lpstr>ErrorSameMeetingTest</vt:lpstr>
      <vt:lpstr>MeetingFilterPlaceTest</vt:lpstr>
      <vt:lpstr>MeetingFilterTimeTest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Lucas</dc:creator>
  <cp:lastModifiedBy>Lucas</cp:lastModifiedBy>
  <cp:revision>232</cp:revision>
  <dcterms:created xsi:type="dcterms:W3CDTF">2022-01-12T09:21:56Z</dcterms:created>
  <dcterms:modified xsi:type="dcterms:W3CDTF">2022-09-01T23:25:50Z</dcterms:modified>
</cp:coreProperties>
</file>