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74" r:id="rId4"/>
    <p:sldId id="276" r:id="rId5"/>
    <p:sldId id="277" r:id="rId6"/>
    <p:sldId id="278" r:id="rId7"/>
    <p:sldId id="279" r:id="rId8"/>
    <p:sldId id="266" r:id="rId9"/>
    <p:sldId id="259" r:id="rId10"/>
    <p:sldId id="262" r:id="rId11"/>
    <p:sldId id="280" r:id="rId12"/>
    <p:sldId id="272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09" autoAdjust="0"/>
  </p:normalViewPr>
  <p:slideViewPr>
    <p:cSldViewPr>
      <p:cViewPr varScale="1">
        <p:scale>
          <a:sx n="162" d="100"/>
          <a:sy n="162" d="100"/>
        </p:scale>
        <p:origin x="-20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4DA66-0BDC-4D7B-B407-8DCF8152765F}" type="datetimeFigureOut">
              <a:rPr lang="fr-FR" smtClean="0"/>
              <a:pPr/>
              <a:t>12/12/2022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9FABD-355A-4D24-A732-C39FCEB28E8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1./ </a:t>
            </a:r>
            <a:r>
              <a:rPr lang="fr-F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tests unitaires </a:t>
            </a:r>
            <a:r>
              <a:rPr lang="fr-F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locaux: </a:t>
            </a:r>
            <a:r>
              <a:rPr lang="fr-F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Ces tests sont exécutés sur la JVM et ils n’ont aucune dépendance avec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fr-F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donc ils n’ont pas besoins de faire appelles à l’émulateur.</a:t>
            </a:r>
          </a:p>
          <a:p>
            <a:r>
              <a:rPr lang="fr-F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2./ </a:t>
            </a:r>
            <a:r>
              <a:rPr lang="fr-F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tests unitaires </a:t>
            </a:r>
            <a:r>
              <a:rPr lang="fr-F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instrumentalisés: 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À l’inverse des tests unitaires eux ont besoins  de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donc de l’émulateur pour pouvoir utiliser ses API.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9FABD-355A-4D24-A732-C39FCEB28E81}" type="slidenum">
              <a:rPr lang="fr-FR" smtClean="0"/>
              <a:pPr/>
              <a:t>8</a:t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9FABD-355A-4D24-A732-C39FCEB28E81}" type="slidenum">
              <a:rPr lang="fr-FR" smtClean="0"/>
              <a:pPr/>
              <a:t>12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12/12/2022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12/12/2022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12/12/2022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12/12/2022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12/12/2022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12/12/2022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12/12/2022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12/12/2022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12/12/2022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12/12/2022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12/12/2022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C516-A153-4A99-B119-9FF8F0A57598}" type="datetimeFigureOut">
              <a:rPr lang="fr-FR" smtClean="0"/>
              <a:pPr/>
              <a:t>12/12/2022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Développeur Android</a:t>
            </a:r>
            <a:br>
              <a:rPr lang="fr-FR" dirty="0" smtClean="0"/>
            </a:br>
            <a:r>
              <a:rPr lang="fr-FR" dirty="0" smtClean="0"/>
              <a:t>Projet </a:t>
            </a:r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OC Pizza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L’utilisateur annule une commande</a:t>
            </a:r>
            <a:endParaRPr lang="fr-FR" dirty="0"/>
          </a:p>
        </p:txBody>
      </p:sp>
      <p:pic>
        <p:nvPicPr>
          <p:cNvPr id="5" name="Espace réservé du contenu 4" descr="Capture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30761" y="1600200"/>
            <a:ext cx="4282478" cy="45259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L’utilisateur suis la livraison</a:t>
            </a:r>
            <a:endParaRPr lang="fr-FR" dirty="0"/>
          </a:p>
        </p:txBody>
      </p:sp>
      <p:pic>
        <p:nvPicPr>
          <p:cNvPr id="4" name="Espace réservé du contenu 3" descr="Capture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4087" y="1600200"/>
            <a:ext cx="4575825" cy="452596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que je retiens: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J’ai </a:t>
            </a:r>
            <a:r>
              <a:rPr lang="fr-FR" dirty="0" smtClean="0"/>
              <a:t>augmenté mes connaissances sur les diagrammes</a:t>
            </a:r>
            <a:r>
              <a:rPr lang="fr-FR" dirty="0" smtClean="0"/>
              <a:t>.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J’ai appris à </a:t>
            </a:r>
            <a:r>
              <a:rPr lang="fr-FR" dirty="0" smtClean="0"/>
              <a:t>faire une User story.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J’ai </a:t>
            </a:r>
            <a:r>
              <a:rPr lang="fr-FR" dirty="0" smtClean="0"/>
              <a:t>appris à faire une solution technique.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J’ai améliorer mes connaissances de façon générale.</a:t>
            </a:r>
          </a:p>
          <a:p>
            <a:endParaRPr lang="fr-F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Consignes du projet: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Faire un diagramme de cas d’utilisation avec les différents acteurs.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Réaliser </a:t>
            </a:r>
            <a:r>
              <a:rPr lang="fr-FR" dirty="0" smtClean="0"/>
              <a:t>un </a:t>
            </a:r>
            <a:r>
              <a:rPr lang="fr-FR" dirty="0" smtClean="0"/>
              <a:t>diagramme </a:t>
            </a:r>
            <a:r>
              <a:rPr lang="fr-FR" dirty="0" smtClean="0"/>
              <a:t>d’ activité.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Réalisation </a:t>
            </a:r>
            <a:r>
              <a:rPr lang="fr-FR" dirty="0" smtClean="0"/>
              <a:t>d’une solution technique.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Réalisation </a:t>
            </a:r>
            <a:r>
              <a:rPr lang="fr-FR" dirty="0" smtClean="0"/>
              <a:t>d’une user story.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smtClean="0"/>
              <a:t>Les diagrammes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Création du diagramme de cas d’utilisation</a:t>
            </a:r>
            <a:endParaRPr lang="fr-FR" dirty="0"/>
          </a:p>
        </p:txBody>
      </p:sp>
      <p:pic>
        <p:nvPicPr>
          <p:cNvPr id="5" name="Espace réservé du contenu 4" descr="Captu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7" y="1600200"/>
            <a:ext cx="8280920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du diagramme </a:t>
            </a:r>
            <a:r>
              <a:rPr lang="fr-FR" dirty="0" smtClean="0"/>
              <a:t>d’activité</a:t>
            </a:r>
            <a:endParaRPr lang="fr-FR" dirty="0"/>
          </a:p>
        </p:txBody>
      </p:sp>
      <p:pic>
        <p:nvPicPr>
          <p:cNvPr id="5" name="Espace réservé du contenu 4" descr="Captu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412776"/>
            <a:ext cx="8229600" cy="496855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smtClean="0"/>
              <a:t>L</a:t>
            </a:r>
            <a:r>
              <a:rPr lang="fr-FR" dirty="0" smtClean="0"/>
              <a:t>a solution technique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</a:t>
            </a:r>
            <a:r>
              <a:rPr lang="fr-FR" dirty="0" smtClean="0"/>
              <a:t>de la solution technique</a:t>
            </a:r>
            <a:endParaRPr lang="fr-FR" dirty="0"/>
          </a:p>
        </p:txBody>
      </p:sp>
      <p:pic>
        <p:nvPicPr>
          <p:cNvPr id="6" name="Espace réservé du contenu 5" descr="Captu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32454" y="1600200"/>
            <a:ext cx="4279092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smtClean="0"/>
              <a:t>La user story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L’utilisateur passe une commande</a:t>
            </a:r>
            <a:endParaRPr lang="fr-FR" dirty="0"/>
          </a:p>
        </p:txBody>
      </p:sp>
      <p:pic>
        <p:nvPicPr>
          <p:cNvPr id="5" name="Espace réservé du contenu 4" descr="Captu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30857" y="1600200"/>
            <a:ext cx="4282285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jet_5_powerpoi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projet_5_powerpoint</Template>
  <TotalTime>34</TotalTime>
  <Words>115</Words>
  <Application>Microsoft Office PowerPoint</Application>
  <PresentationFormat>Affichage à l'écran (4:3)</PresentationFormat>
  <Paragraphs>32</Paragraphs>
  <Slides>12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projet_5_powerpoint</vt:lpstr>
      <vt:lpstr>Développeur Android Projet 6</vt:lpstr>
      <vt:lpstr>Consignes du projet:</vt:lpstr>
      <vt:lpstr>Les diagrammes</vt:lpstr>
      <vt:lpstr>Création du diagramme de cas d’utilisation</vt:lpstr>
      <vt:lpstr>Création du diagramme d’activité</vt:lpstr>
      <vt:lpstr>La solution technique</vt:lpstr>
      <vt:lpstr>Création de la solution technique</vt:lpstr>
      <vt:lpstr>La user story</vt:lpstr>
      <vt:lpstr>L’utilisateur passe une commande</vt:lpstr>
      <vt:lpstr>L’utilisateur annule une commande</vt:lpstr>
      <vt:lpstr>L’utilisateur suis la livraison</vt:lpstr>
      <vt:lpstr>Ce que je retiens: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Développeur Android Projet 6</dc:title>
  <dc:creator>Lucas</dc:creator>
  <cp:lastModifiedBy>Lucas</cp:lastModifiedBy>
  <cp:revision>4</cp:revision>
  <dcterms:created xsi:type="dcterms:W3CDTF">2022-12-12T14:15:23Z</dcterms:created>
  <dcterms:modified xsi:type="dcterms:W3CDTF">2022-12-12T14:49:35Z</dcterms:modified>
</cp:coreProperties>
</file>