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49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8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0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10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8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4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11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0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7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9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0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5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E7F15C-0754-4F7F-9B4D-BD2B3BCA5DD1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3F9B-AF17-415F-A99A-22029E2DD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984738"/>
            <a:ext cx="8825658" cy="1350499"/>
          </a:xfrm>
        </p:spPr>
        <p:txBody>
          <a:bodyPr/>
          <a:lstStyle/>
          <a:p>
            <a:pPr algn="ctr"/>
            <a:r>
              <a:rPr lang="zh-CN" altLang="en-US" sz="66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米米乐商城</a:t>
            </a:r>
            <a:endParaRPr lang="zh-CN" altLang="en-US" sz="66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19779" y="4379971"/>
            <a:ext cx="2325182" cy="1117687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谢培锋</a:t>
            </a:r>
          </a:p>
        </p:txBody>
      </p:sp>
    </p:spTree>
    <p:extLst>
      <p:ext uri="{BB962C8B-B14F-4D97-AF65-F5344CB8AC3E}">
        <p14:creationId xmlns:p14="http://schemas.microsoft.com/office/powerpoint/2010/main" val="14033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412" y="655093"/>
            <a:ext cx="8802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商品详情页实现功能：放大镜功能；小购物车功能；批量添加购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物车；小图切换；商品详细菜单切换；及其现有网页间的跳转</a:t>
            </a:r>
            <a:endParaRPr lang="en-US" altLang="zh-CN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详情如下：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123" name="Picture 3" descr="C:\Users\Administrator.PC-20160607DQFF\Desktop\新建文件夹 (2)\放大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47" y="2114549"/>
            <a:ext cx="9334501" cy="44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.PC-20160607DQFF\Desktop\新建文件夹 (2)\购物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51" y="235024"/>
            <a:ext cx="65246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.PC-20160607DQFF\Desktop\新建文件夹 (2)\切换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17" y="4651974"/>
            <a:ext cx="8092855" cy="204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.PC-20160607DQFF\Desktop\新建文件夹 (2)\购物车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6" y="1964604"/>
            <a:ext cx="11715750" cy="45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5469" y="764275"/>
            <a:ext cx="870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购物车现有功能：页眉小购车功能；购物车商品信息加载及其价格的价格计算；现有网页间关系的跳转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截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图如下：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MMLOO【</a:t>
            </a:r>
            <a:r>
              <a:rPr lang="zh-CN" altLang="en-US" dirty="0">
                <a:solidFill>
                  <a:srgbClr val="FF0000"/>
                </a:solidFill>
              </a:rPr>
              <a:t>米米乐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rgbClr val="FF0000"/>
                </a:solidFill>
              </a:rPr>
              <a:t>企业采购批发平</a:t>
            </a:r>
            <a:r>
              <a:rPr lang="zh-CN" altLang="en-US" dirty="0" smtClean="0">
                <a:solidFill>
                  <a:srgbClr val="FF0000"/>
                </a:solidFill>
              </a:rPr>
              <a:t>台知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en-US" altLang="zh-CN" dirty="0">
                <a:solidFill>
                  <a:srgbClr val="FF0000"/>
                </a:solidFill>
              </a:rPr>
              <a:t>B2B</a:t>
            </a:r>
            <a:r>
              <a:rPr lang="zh-CN" altLang="en-US" dirty="0">
                <a:solidFill>
                  <a:srgbClr val="FF0000"/>
                </a:solidFill>
              </a:rPr>
              <a:t>电子商务平台网</a:t>
            </a:r>
            <a:r>
              <a:rPr lang="zh-CN" altLang="en-US" dirty="0" smtClean="0">
                <a:solidFill>
                  <a:srgbClr val="FF0000"/>
                </a:solidFill>
              </a:rPr>
              <a:t>站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米米乐（</a:t>
            </a:r>
            <a:r>
              <a:rPr lang="en-US" altLang="zh-CN" sz="2800" b="1" dirty="0">
                <a:solidFill>
                  <a:srgbClr val="FF0000"/>
                </a:solidFill>
              </a:rPr>
              <a:t>mmloo.com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zh-CN" altLang="en-US" sz="2800" dirty="0"/>
              <a:t>企业采购批发平台是</a:t>
            </a:r>
            <a:r>
              <a:rPr lang="zh-CN" altLang="en-US" sz="2800" dirty="0">
                <a:solidFill>
                  <a:srgbClr val="FF0000"/>
                </a:solidFill>
              </a:rPr>
              <a:t>企业</a:t>
            </a:r>
            <a:r>
              <a:rPr lang="en-US" altLang="zh-CN" sz="2800" dirty="0">
                <a:solidFill>
                  <a:srgbClr val="FF0000"/>
                </a:solidFill>
              </a:rPr>
              <a:t>B2B</a:t>
            </a:r>
            <a:r>
              <a:rPr lang="zh-CN" altLang="en-US" sz="2800" dirty="0">
                <a:solidFill>
                  <a:srgbClr val="FF0000"/>
                </a:solidFill>
              </a:rPr>
              <a:t>电子商务</a:t>
            </a:r>
            <a:r>
              <a:rPr lang="zh-CN" altLang="en-US" sz="2800" dirty="0"/>
              <a:t>的首选品牌，为企业线上交易提供实时供求信息，方便快捷安全的支付方式也为网商解决后顾之忧。目前米米乐网上交易平台已覆盖手机数码、电脑办公、食品酒饮、家居生活、日用百货、服装鞋帽、酒店旅游娱乐、图书音像、房产医疗教育、母婴乐器、运动健康、汽车家电、金融、海淘外贸等数十种行业品类及数百万商品。企业找货源上米米乐企业采购批发平</a:t>
            </a:r>
            <a:r>
              <a:rPr lang="zh-CN" altLang="en-US" sz="2800" dirty="0" smtClean="0"/>
              <a:t>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2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项</a:t>
            </a:r>
            <a:r>
              <a:rPr lang="zh-CN" altLang="en-US" b="1" dirty="0" smtClean="0">
                <a:solidFill>
                  <a:srgbClr val="FF0000"/>
                </a:solidFill>
              </a:rPr>
              <a:t>目详情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</a:rPr>
              <a:t>网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站主页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</a:rPr>
              <a:t>	 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</a:rPr>
              <a:t>index.html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</a:rPr>
              <a:t>注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册页面  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</a:rPr>
              <a:t>(register.html)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</a:rPr>
              <a:t>登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录页面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</a:rPr>
              <a:t>	  (login.html)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</a:rPr>
              <a:t>手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机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数码产品列表页  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</a:rPr>
              <a:t>(shangpinxiangqing.html)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</a:rPr>
              <a:t>8.8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天天抢宝贝列表页  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</a:rPr>
              <a:t>(shangpingliebiao_8.8baoyou.html)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</a:rPr>
              <a:t>产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品详情页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</a:rPr>
              <a:t>	(xiangqing.html)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95000"/>
                  </a:schemeClr>
                </a:solidFill>
              </a:rPr>
              <a:t>购物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车结算页面  </a:t>
            </a: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</a:rPr>
              <a:t>(gouwuche.html)</a:t>
            </a:r>
            <a:endParaRPr lang="zh-CN" alt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9145" y="952601"/>
            <a:ext cx="470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zh-CN" altLang="en-US" sz="3200" b="1" dirty="0">
                <a:solidFill>
                  <a:srgbClr val="FF0000"/>
                </a:solidFill>
              </a:rPr>
              <a:t>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目说明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918" y="1696636"/>
            <a:ext cx="95373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2800" dirty="0">
                <a:solidFill>
                  <a:srgbClr val="00B050"/>
                </a:solidFill>
              </a:rPr>
              <a:t>网</a:t>
            </a:r>
            <a:r>
              <a:rPr lang="zh-CN" altLang="en-US" sz="2800" dirty="0" smtClean="0">
                <a:solidFill>
                  <a:srgbClr val="00B050"/>
                </a:solidFill>
              </a:rPr>
              <a:t>页兼容</a:t>
            </a:r>
            <a:r>
              <a:rPr lang="en-US" altLang="zh-CN" sz="2800" dirty="0" smtClean="0">
                <a:solidFill>
                  <a:srgbClr val="00B050"/>
                </a:solidFill>
              </a:rPr>
              <a:t>IE9</a:t>
            </a:r>
            <a:r>
              <a:rPr lang="zh-CN" altLang="en-US" sz="2800" dirty="0" smtClean="0">
                <a:solidFill>
                  <a:srgbClr val="00B050"/>
                </a:solidFill>
              </a:rPr>
              <a:t>以上版本，谷歌，火狐均可使用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>
                <a:solidFill>
                  <a:srgbClr val="00B050"/>
                </a:solidFill>
              </a:rPr>
              <a:t>网</a:t>
            </a:r>
            <a:r>
              <a:rPr lang="zh-CN" altLang="en-US" sz="2800" dirty="0" smtClean="0">
                <a:solidFill>
                  <a:srgbClr val="00B050"/>
                </a:solidFill>
              </a:rPr>
              <a:t>页内容、结构、内容</a:t>
            </a:r>
            <a:r>
              <a:rPr lang="zh-CN" altLang="en-US" sz="2800" dirty="0">
                <a:solidFill>
                  <a:srgbClr val="00B050"/>
                </a:solidFill>
              </a:rPr>
              <a:t>大部分</a:t>
            </a:r>
            <a:r>
              <a:rPr lang="zh-CN" altLang="en-US" sz="2800" dirty="0" smtClean="0">
                <a:solidFill>
                  <a:srgbClr val="00B050"/>
                </a:solidFill>
              </a:rPr>
              <a:t>均采用线上原网页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00B050"/>
                </a:solidFill>
              </a:rPr>
              <a:t>本网站右上角登录注册，顶部小购物车，侧边栏特效均可点击使用，点击页面</a:t>
            </a:r>
            <a:r>
              <a:rPr lang="en-US" altLang="zh-CN" sz="2800" dirty="0" smtClean="0">
                <a:solidFill>
                  <a:srgbClr val="00B050"/>
                </a:solidFill>
              </a:rPr>
              <a:t>logo</a:t>
            </a:r>
            <a:r>
              <a:rPr lang="zh-CN" altLang="en-US" sz="2800" dirty="0" smtClean="0">
                <a:solidFill>
                  <a:srgbClr val="00B050"/>
                </a:solidFill>
              </a:rPr>
              <a:t>可回到主页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>
                <a:solidFill>
                  <a:srgbClr val="00B050"/>
                </a:solidFill>
              </a:rPr>
              <a:t>本网</a:t>
            </a:r>
            <a:r>
              <a:rPr lang="zh-CN" altLang="en-US" sz="2800" dirty="0" smtClean="0">
                <a:solidFill>
                  <a:srgbClr val="00B050"/>
                </a:solidFill>
              </a:rPr>
              <a:t>站注册、登录功能均已链接上后台，所以需要在联网的状态下才能使用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00B050"/>
                </a:solidFill>
              </a:rPr>
              <a:t>网页主页存在在项目根目录；子网页存放在文件夹</a:t>
            </a:r>
            <a:r>
              <a:rPr lang="en-US" altLang="zh-CN" sz="2800" dirty="0" smtClean="0">
                <a:solidFill>
                  <a:srgbClr val="00B050"/>
                </a:solidFill>
              </a:rPr>
              <a:t>(html)</a:t>
            </a:r>
            <a:r>
              <a:rPr lang="zh-CN" altLang="en-US" sz="2800" dirty="0" smtClean="0">
                <a:solidFill>
                  <a:srgbClr val="00B050"/>
                </a:solidFill>
              </a:rPr>
              <a:t>；</a:t>
            </a:r>
            <a:r>
              <a:rPr lang="en-US" altLang="zh-CN" sz="2800" dirty="0" smtClean="0">
                <a:solidFill>
                  <a:srgbClr val="00B050"/>
                </a:solidFill>
              </a:rPr>
              <a:t>css</a:t>
            </a:r>
            <a:r>
              <a:rPr lang="zh-CN" altLang="en-US" sz="2800" dirty="0" smtClean="0">
                <a:solidFill>
                  <a:srgbClr val="00B050"/>
                </a:solidFill>
              </a:rPr>
              <a:t>样式存放于文件夹</a:t>
            </a:r>
            <a:r>
              <a:rPr lang="en-US" altLang="zh-CN" sz="2800" dirty="0" smtClean="0">
                <a:solidFill>
                  <a:srgbClr val="00B050"/>
                </a:solidFill>
              </a:rPr>
              <a:t>(css)</a:t>
            </a:r>
            <a:r>
              <a:rPr lang="zh-CN" altLang="en-US" sz="2800" dirty="0" smtClean="0">
                <a:solidFill>
                  <a:srgbClr val="00B050"/>
                </a:solidFill>
              </a:rPr>
              <a:t>；图片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	</a:t>
            </a:r>
            <a:r>
              <a:rPr lang="zh-CN" altLang="en-US" sz="2800" dirty="0" smtClean="0">
                <a:solidFill>
                  <a:srgbClr val="00B050"/>
                </a:solidFill>
              </a:rPr>
              <a:t>放</a:t>
            </a:r>
            <a:r>
              <a:rPr lang="zh-CN" altLang="en-US" sz="2800" dirty="0">
                <a:solidFill>
                  <a:srgbClr val="00B050"/>
                </a:solidFill>
              </a:rPr>
              <a:t>于</a:t>
            </a:r>
            <a:r>
              <a:rPr lang="zh-CN" altLang="en-US" sz="2800" dirty="0" smtClean="0">
                <a:solidFill>
                  <a:srgbClr val="00B050"/>
                </a:solidFill>
              </a:rPr>
              <a:t>文件夹</a:t>
            </a:r>
            <a:r>
              <a:rPr lang="en-US" altLang="zh-CN" sz="2800" dirty="0" smtClean="0">
                <a:solidFill>
                  <a:srgbClr val="00B050"/>
                </a:solidFill>
              </a:rPr>
              <a:t>(images);jQuery</a:t>
            </a:r>
            <a:r>
              <a:rPr lang="zh-CN" altLang="en-US" sz="2800" dirty="0">
                <a:solidFill>
                  <a:srgbClr val="00B050"/>
                </a:solidFill>
              </a:rPr>
              <a:t>及</a:t>
            </a:r>
            <a:r>
              <a:rPr lang="zh-CN" altLang="en-US" sz="2800" dirty="0" smtClean="0">
                <a:solidFill>
                  <a:srgbClr val="00B050"/>
                </a:solidFill>
              </a:rPr>
              <a:t>其插件存于文件夹</a:t>
            </a:r>
            <a:r>
              <a:rPr lang="en-US" altLang="zh-CN" sz="2800" dirty="0" smtClean="0">
                <a:solidFill>
                  <a:srgbClr val="00B050"/>
                </a:solidFill>
              </a:rPr>
              <a:t>(js);</a:t>
            </a:r>
            <a:r>
              <a:rPr lang="zh-CN" altLang="en-US" sz="2800" dirty="0" smtClean="0">
                <a:solidFill>
                  <a:srgbClr val="00B050"/>
                </a:solidFill>
              </a:rPr>
              <a:t>网页</a:t>
            </a:r>
            <a:r>
              <a:rPr lang="en-US" altLang="zh-CN" sz="2800" dirty="0" smtClean="0">
                <a:solidFill>
                  <a:srgbClr val="00B050"/>
                </a:solidFill>
              </a:rPr>
              <a:t>	</a:t>
            </a:r>
            <a:r>
              <a:rPr lang="zh-CN" altLang="en-US" sz="2800" dirty="0" smtClean="0">
                <a:solidFill>
                  <a:srgbClr val="00B050"/>
                </a:solidFill>
              </a:rPr>
              <a:t>数据</a:t>
            </a:r>
            <a:r>
              <a:rPr lang="en-US" altLang="zh-CN" sz="2800" dirty="0" smtClean="0">
                <a:solidFill>
                  <a:srgbClr val="00B050"/>
                </a:solidFill>
              </a:rPr>
              <a:t>json</a:t>
            </a:r>
            <a:r>
              <a:rPr lang="zh-CN" altLang="en-US" sz="2800" dirty="0" smtClean="0">
                <a:solidFill>
                  <a:srgbClr val="00B050"/>
                </a:solidFill>
              </a:rPr>
              <a:t>文件统一存于文件夹</a:t>
            </a:r>
            <a:r>
              <a:rPr lang="en-US" altLang="zh-CN" sz="2800" dirty="0" smtClean="0">
                <a:solidFill>
                  <a:srgbClr val="00B050"/>
                </a:solidFill>
              </a:rPr>
              <a:t>(data)</a:t>
            </a:r>
            <a:r>
              <a:rPr lang="zh-CN" altLang="en-US" sz="2800" dirty="0" smtClean="0">
                <a:solidFill>
                  <a:srgbClr val="00B050"/>
                </a:solidFill>
              </a:rPr>
              <a:t>。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1" y="1382443"/>
            <a:ext cx="8407021" cy="5366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3138" y="587696"/>
            <a:ext cx="767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</a:rPr>
              <a:t>注册流程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.PC-20160607DQFF\Desktop\新建文件夹 (2)\登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2" y="282362"/>
            <a:ext cx="9858375" cy="56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.PC-20160607DQFF\Desktop\新建文件夹 (2)\首页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92" y="2334776"/>
            <a:ext cx="10072047" cy="43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8393" y="395784"/>
            <a:ext cx="9512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首</a:t>
            </a:r>
            <a:r>
              <a:rPr lang="zh-CN" altLang="en-US" sz="2400" dirty="0" smtClean="0">
                <a:solidFill>
                  <a:srgbClr val="FFC000"/>
                </a:solidFill>
              </a:rPr>
              <a:t>页实现功能包涵：左上角用户登录退出、焦点图动画切换、右上角小购物车功能、右上角菜单下拉、商品分类二级菜单弹出、左侧侧边栏弹出特效、楼层右侧排行榜特效、导航栏天天抢购页面跳转、楼层导航栏内容切换；及其现有网页间的跳转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详</a:t>
            </a:r>
            <a:r>
              <a:rPr lang="zh-CN" altLang="en-US" sz="2400" dirty="0" smtClean="0">
                <a:solidFill>
                  <a:srgbClr val="FFC000"/>
                </a:solidFill>
              </a:rPr>
              <a:t>情如下截图：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.PC-20160607DQFF\Desktop\新建文件夹 (2)\首页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60" y="210000"/>
            <a:ext cx="49053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.PC-20160607DQFF\Desktop\新建文件夹 (2)\首页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79" y="147827"/>
            <a:ext cx="2124075" cy="46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3522" y="5199797"/>
            <a:ext cx="9225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商品列表页实现功能：商品数据均采用</a:t>
            </a:r>
            <a:r>
              <a:rPr lang="en-US" altLang="zh-CN" sz="2400" dirty="0" smtClean="0">
                <a:solidFill>
                  <a:srgbClr val="0070C0"/>
                </a:solidFill>
              </a:rPr>
              <a:t>ajax</a:t>
            </a:r>
            <a:r>
              <a:rPr lang="zh-CN" altLang="en-US" sz="2400" dirty="0" smtClean="0">
                <a:solidFill>
                  <a:srgbClr val="0070C0"/>
                </a:solidFill>
              </a:rPr>
              <a:t>方式加载；商品列表分页；查看商品详情；添加入购物车；商品选取特效，小购物车功能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左</a:t>
            </a:r>
            <a:r>
              <a:rPr lang="zh-CN" altLang="en-US" sz="2400" dirty="0" smtClean="0">
                <a:solidFill>
                  <a:srgbClr val="0070C0"/>
                </a:solidFill>
              </a:rPr>
              <a:t>侧三级菜单；</a:t>
            </a:r>
            <a:r>
              <a:rPr lang="zh-CN" altLang="en-US" sz="2400" dirty="0">
                <a:solidFill>
                  <a:srgbClr val="0070C0"/>
                </a:solidFill>
              </a:rPr>
              <a:t>及其现有网页间的跳</a:t>
            </a:r>
            <a:r>
              <a:rPr lang="zh-CN" altLang="en-US" sz="2400" dirty="0" smtClean="0">
                <a:solidFill>
                  <a:srgbClr val="0070C0"/>
                </a:solidFill>
              </a:rPr>
              <a:t>转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详</a:t>
            </a:r>
            <a:r>
              <a:rPr lang="zh-CN" altLang="en-US" sz="2400" dirty="0" smtClean="0">
                <a:solidFill>
                  <a:srgbClr val="0070C0"/>
                </a:solidFill>
              </a:rPr>
              <a:t>情如下：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3076" name="Picture 4" descr="C:\Users\Administrator.PC-20160607DQFF\Desktop\新建文件夹 (2)\分页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0" y="2452877"/>
            <a:ext cx="6829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.PC-20160607DQFF\Desktop\新建文件夹 (2)\手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2" y="0"/>
            <a:ext cx="11525251" cy="26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.PC-20160607DQFF\Desktop\新建文件夹 (2)\加入购物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" y="2762492"/>
            <a:ext cx="5857875" cy="40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.PC-20160607DQFF\Desktop\新建文件夹 (2)\购物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37" y="2762492"/>
            <a:ext cx="5966572" cy="40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691</Words>
  <Application>Microsoft Office PowerPoint</Application>
  <PresentationFormat>自定义</PresentationFormat>
  <Paragraphs>30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离子</vt:lpstr>
      <vt:lpstr>米米乐商城</vt:lpstr>
      <vt:lpstr>MMLOO【米米乐】企业采购批发平台知名B2B电子商务平台网站  </vt:lpstr>
      <vt:lpstr>项目详情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职场面试的小问题</dc:title>
  <dc:creator>pc</dc:creator>
  <cp:lastModifiedBy>风轻无痕</cp:lastModifiedBy>
  <cp:revision>14</cp:revision>
  <dcterms:created xsi:type="dcterms:W3CDTF">2016-09-10T14:42:45Z</dcterms:created>
  <dcterms:modified xsi:type="dcterms:W3CDTF">2016-09-21T14:29:46Z</dcterms:modified>
</cp:coreProperties>
</file>