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66</Words>
  <Application>Microsoft Office PowerPoint</Application>
  <PresentationFormat>Экран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1_Тема Office</vt:lpstr>
      <vt:lpstr>Государственные услуги «Аттестация судебных экспертов» и «Аттестация судебно-медицинских,  судебно-психиатрических, судебно-наркологических экспертов»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Государственные услуги «Аттестация судебных экспертов» и «Аттестация судебно-медицинских,  судебно-психиатрических, судебно-наркологических экспертов» </dc:title>
  <dc:creator>Пользователь Windows</dc:creator>
  <cp:lastModifiedBy>Пользователь Windows</cp:lastModifiedBy>
  <cp:revision>1</cp:revision>
  <dcterms:created xsi:type="dcterms:W3CDTF">2020-08-27T12:30:01Z</dcterms:created>
  <dcterms:modified xsi:type="dcterms:W3CDTF">2020-08-27T12:36:27Z</dcterms:modified>
</cp:coreProperties>
</file>