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5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</Words>
  <Application>Microsoft Office PowerPoint</Application>
  <PresentationFormat>Экран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1_Тема Office</vt:lpstr>
      <vt:lpstr> «Сот сарапшыларын  аттестаттау» және  Сот-медициналық, сот-психиатриялық, сот-наркологиялық сарапшыларды аттестаттау» мемлекеттік қызметтер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«Сот сарапшыларын  аттестаттау» және  Сот-медициналық, сот-психиатриялық, сот-наркологиялық сарапшыларды аттестаттау» мемлекеттік қызметтер</dc:title>
  <dc:creator>Пользователь Windows</dc:creator>
  <cp:lastModifiedBy>Пользователь Windows</cp:lastModifiedBy>
  <cp:revision>1</cp:revision>
  <dcterms:created xsi:type="dcterms:W3CDTF">2020-08-27T12:37:06Z</dcterms:created>
  <dcterms:modified xsi:type="dcterms:W3CDTF">2020-08-27T12:38:11Z</dcterms:modified>
</cp:coreProperties>
</file>