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73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 «Сот сарапшысының біліктілігін беру» және «Сот-медициналық, сот-психиатриялық және сот-наркологиялық сараптамалардың белгілі бір түрін жүргізу құқығына біліктілікті беру»  мемлекеттік қызмет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Выдача сертификата об утверждении типа средств измерений</dc:title>
  <dc:creator>Акылбек</dc:creator>
  <cp:lastModifiedBy>Пользователь Windows</cp:lastModifiedBy>
  <cp:revision>80</cp:revision>
  <cp:lastPrinted>2017-02-15T04:16:36Z</cp:lastPrinted>
  <dcterms:created xsi:type="dcterms:W3CDTF">2016-03-01T17:33:50Z</dcterms:created>
  <dcterms:modified xsi:type="dcterms:W3CDTF">2020-08-27T12:38:44Z</dcterms:modified>
</cp:coreProperties>
</file>