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EDBB-1306-4A29-8BDE-E8C1C5735D51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0050-4AFB-4B59-8A81-61D597945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74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EDBB-1306-4A29-8BDE-E8C1C5735D51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0050-4AFB-4B59-8A81-61D597945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04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EDBB-1306-4A29-8BDE-E8C1C5735D51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0050-4AFB-4B59-8A81-61D597945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20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EDBB-1306-4A29-8BDE-E8C1C5735D51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0050-4AFB-4B59-8A81-61D597945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21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EDBB-1306-4A29-8BDE-E8C1C5735D51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0050-4AFB-4B59-8A81-61D597945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73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EDBB-1306-4A29-8BDE-E8C1C5735D51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0050-4AFB-4B59-8A81-61D597945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38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EDBB-1306-4A29-8BDE-E8C1C5735D51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0050-4AFB-4B59-8A81-61D597945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90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EDBB-1306-4A29-8BDE-E8C1C5735D51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0050-4AFB-4B59-8A81-61D597945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74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EDBB-1306-4A29-8BDE-E8C1C5735D51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0050-4AFB-4B59-8A81-61D597945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0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EDBB-1306-4A29-8BDE-E8C1C5735D51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0050-4AFB-4B59-8A81-61D597945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59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EDBB-1306-4A29-8BDE-E8C1C5735D51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0050-4AFB-4B59-8A81-61D597945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06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1EDBB-1306-4A29-8BDE-E8C1C5735D51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0050-4AFB-4B59-8A81-61D597945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83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81" y="365168"/>
            <a:ext cx="10225692" cy="601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17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Junior Coliseu</dc:creator>
  <cp:lastModifiedBy>Junior Coliseu</cp:lastModifiedBy>
  <cp:revision>5</cp:revision>
  <dcterms:created xsi:type="dcterms:W3CDTF">2018-03-20T16:07:41Z</dcterms:created>
  <dcterms:modified xsi:type="dcterms:W3CDTF">2018-03-21T22:23:16Z</dcterms:modified>
</cp:coreProperties>
</file>