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C88F-2891-4EF6-B754-330782F4414E}" type="datetimeFigureOut">
              <a:rPr lang="ru-RU" smtClean="0"/>
              <a:t>15.07.2017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1A71-1ECC-4BA9-A628-57931C0C5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99B1-9CB2-4FB5-A06D-86AB9F326FB7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DB06-D1F4-46FE-A422-5B0FDD817B5E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C95-397E-4D90-9CF0-0C95C97B0B30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58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40C7-7DD0-46A6-B063-A0D2F1FB8033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6A3D-F98B-451B-A557-2E7FCDBDEB1A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4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2E26-2D7D-46E0-8C51-44F89115DEFC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1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A647-FA15-4F35-94CA-EDFA874E97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3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05C-A419-4921-9842-5DE8288EAE15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037A-7CE6-4678-A8FE-0699B30819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6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0136-81B8-4FA3-89A5-D46EAA379459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6B04-005D-45A1-BB82-4D600ABBC854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4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761-51E0-4476-A2D0-949078CD675A}" type="datetime1">
              <a:rPr lang="ru-RU" smtClean="0"/>
              <a:t>15.07.2017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ED6C-0D47-4688-BD47-82B059787646}" type="datetime1">
              <a:rPr lang="ru-RU" smtClean="0"/>
              <a:t>15.07.2017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1246-75F3-4A7E-B4AE-A42A05D2B2C0}" type="datetime1">
              <a:rPr lang="ru-RU" smtClean="0"/>
              <a:t>15.07.2017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1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26E-32AA-4D94-B3A5-13261FE32879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230C-6A17-4B9C-9A39-22889C0A6F45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0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F900-00EF-4583-A386-97E39E5C922D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0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/>
          <a:lstStyle/>
          <a:p>
            <a:r>
              <a:rPr lang="ru-RU" dirty="0"/>
              <a:t>Браузерная игра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GET OUT OF THE DNIWE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D9E8C0C-2C0F-451D-85CF-E6BC11CF148A}"/>
              </a:ext>
            </a:extLst>
          </p:cNvPr>
          <p:cNvSpPr txBox="1">
            <a:spLocks/>
          </p:cNvSpPr>
          <p:nvPr/>
        </p:nvSpPr>
        <p:spPr>
          <a:xfrm>
            <a:off x="487712" y="4301791"/>
            <a:ext cx="63698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Студенты группы Б8103а</a:t>
            </a:r>
          </a:p>
          <a:p>
            <a:r>
              <a:rPr lang="ru-RU" dirty="0" err="1"/>
              <a:t>Ситяев</a:t>
            </a:r>
            <a:r>
              <a:rPr lang="ru-RU" dirty="0"/>
              <a:t> Артем, Дорожкин Сергей, Коберский Мирослав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3ECCD4E-7CE8-4145-8FBD-0D58FCF36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341" y="6464291"/>
            <a:ext cx="5826719" cy="1096899"/>
          </a:xfrm>
        </p:spPr>
        <p:txBody>
          <a:bodyPr/>
          <a:lstStyle/>
          <a:p>
            <a:r>
              <a:rPr lang="en-US" dirty="0"/>
              <a:t>*</a:t>
            </a:r>
            <a:r>
              <a:rPr lang="ru-RU" dirty="0"/>
              <a:t>Днище</a:t>
            </a:r>
          </a:p>
        </p:txBody>
      </p:sp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1D13441D-BDF9-4BAF-86BC-6A11EDDE9524}"/>
              </a:ext>
            </a:extLst>
          </p:cNvPr>
          <p:cNvSpPr txBox="1">
            <a:spLocks/>
          </p:cNvSpPr>
          <p:nvPr/>
        </p:nvSpPr>
        <p:spPr>
          <a:xfrm>
            <a:off x="759293" y="6464295"/>
            <a:ext cx="5826719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7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96F08-47F4-44D0-AA19-010A55E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8CDD2-365C-4586-A5DE-E9228F69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8" y="1288473"/>
            <a:ext cx="4563688" cy="5394959"/>
          </a:xfrm>
        </p:spPr>
        <p:txBody>
          <a:bodyPr/>
          <a:lstStyle/>
          <a:p>
            <a:r>
              <a:rPr lang="ru-RU" dirty="0"/>
              <a:t>Аркадная динамическая </a:t>
            </a:r>
            <a:r>
              <a:rPr lang="en-US" dirty="0"/>
              <a:t>2D </a:t>
            </a:r>
            <a:r>
              <a:rPr lang="ru-RU" dirty="0"/>
              <a:t>игра</a:t>
            </a:r>
          </a:p>
          <a:p>
            <a:r>
              <a:rPr lang="ru-RU" dirty="0"/>
              <a:t>Для победы необходимо вылезти из ямы используя падающие блоки различных видов либо набрать наибольшее количество очков в аркадном режиме</a:t>
            </a:r>
          </a:p>
          <a:p>
            <a:r>
              <a:rPr lang="ru-RU" dirty="0"/>
              <a:t>Персонаж может толкать только один блок, и только если на нем не стоит другой.</a:t>
            </a:r>
          </a:p>
          <a:p>
            <a:r>
              <a:rPr lang="ru-RU" dirty="0"/>
              <a:t>Игра прекращается, если на игрока упал блок, либо его задел взрыв блока с динамитом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69B9C-24C0-46E4-B64D-086F2F096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14" y="1059871"/>
            <a:ext cx="4560286" cy="460317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8B94B-CFCE-4C80-A918-570CD8F4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1159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32D1C95-3164-4C39-916E-FA24F3FB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175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8482A-E8E9-49EC-8F78-632A705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Похожие игры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82D11-90BA-4E81-BA6A-DA02CE623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922" y="1673525"/>
            <a:ext cx="4641012" cy="4454101"/>
          </a:xfrm>
        </p:spPr>
        <p:txBody>
          <a:bodyPr>
            <a:normAutofit/>
          </a:bodyPr>
          <a:lstStyle/>
          <a:p>
            <a:r>
              <a:rPr lang="ru-RU" sz="2000" dirty="0"/>
              <a:t>Главные источники вдохновения</a:t>
            </a:r>
            <a:r>
              <a:rPr lang="en-US" sz="2000" dirty="0"/>
              <a:t>: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Механика</a:t>
            </a:r>
            <a:r>
              <a:rPr lang="en-US" sz="2000" dirty="0"/>
              <a:t>: Stack Attack</a:t>
            </a:r>
            <a:br>
              <a:rPr lang="en-US" sz="2000" dirty="0"/>
            </a:br>
            <a:r>
              <a:rPr lang="ru-RU" sz="2000" dirty="0"/>
              <a:t>Сеттинг и графика</a:t>
            </a:r>
            <a:r>
              <a:rPr lang="en-US" sz="2000" dirty="0"/>
              <a:t>: Minecraft</a:t>
            </a:r>
          </a:p>
          <a:p>
            <a:r>
              <a:rPr lang="ru-RU" sz="2000" dirty="0"/>
              <a:t>Преимущества нашей игры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Определена цель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Пересмотрена механика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Добавлены новые виды блоков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Уровни, различные по сложности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Игра более динамичная</a:t>
            </a:r>
          </a:p>
        </p:txBody>
      </p:sp>
      <p:pic>
        <p:nvPicPr>
          <p:cNvPr id="1026" name="Picture 2" descr="https://i.ytimg.com/vi/FqZWW_S4VxE/hqdefault.jpg">
            <a:extLst>
              <a:ext uri="{FF2B5EF4-FFF2-40B4-BE49-F238E27FC236}">
                <a16:creationId xmlns:a16="http://schemas.microsoft.com/office/drawing/2014/main" id="{008A039A-14D2-4B82-8A55-F29F6BC8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39" y="519500"/>
            <a:ext cx="3459513" cy="259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D3D03-4DAB-4E8B-A3EF-C01722FE7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56" y="3806642"/>
            <a:ext cx="3982715" cy="27259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3D086E6-8DE2-4D52-A206-96022B1B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7457" y="6041363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6CEB6CE1-24CD-4E18-BFAA-2A1B90B1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219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DD75-E88E-4E0E-BFA1-D202FE26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70626"/>
          </a:xfrm>
        </p:spPr>
        <p:txBody>
          <a:bodyPr/>
          <a:lstStyle/>
          <a:p>
            <a:r>
              <a:rPr lang="ru-RU" dirty="0"/>
              <a:t>Игровой процесс (доделать)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E2FD3-C09A-4952-972B-E2B982CF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286" y="1524000"/>
            <a:ext cx="3217343" cy="415631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Передвигаясь персонажем необходимо выбраться из ямы, передвигая и </a:t>
            </a:r>
            <a:r>
              <a:rPr lang="ru-RU" dirty="0" err="1" smtClean="0"/>
              <a:t>уворачиваясь</a:t>
            </a:r>
            <a:r>
              <a:rPr lang="ru-RU" dirty="0" smtClean="0"/>
              <a:t> от падающих блоков</a:t>
            </a:r>
            <a:endParaRPr lang="ru-RU" dirty="0"/>
          </a:p>
          <a:p>
            <a:r>
              <a:rPr lang="ru-RU" dirty="0"/>
              <a:t>Блоки падают </a:t>
            </a:r>
            <a:r>
              <a:rPr lang="ru-RU" dirty="0" smtClean="0"/>
              <a:t>в случайном порядке</a:t>
            </a:r>
            <a:endParaRPr lang="ru-RU" dirty="0"/>
          </a:p>
          <a:p>
            <a:endParaRPr lang="ru-RU" dirty="0"/>
          </a:p>
          <a:p>
            <a:r>
              <a:rPr lang="ru-RU" dirty="0"/>
              <a:t>Аркада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Удаление </a:t>
            </a:r>
            <a:r>
              <a:rPr lang="ru-RU" dirty="0" smtClean="0"/>
              <a:t>последнего </a:t>
            </a:r>
            <a:r>
              <a:rPr lang="ru-RU" dirty="0"/>
              <a:t>слоя каждые 30 сек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Динамическое усложнение путем ускорения </a:t>
            </a:r>
            <a:r>
              <a:rPr lang="ru-RU" dirty="0" err="1"/>
              <a:t>спавна</a:t>
            </a:r>
            <a:r>
              <a:rPr lang="ru-RU" dirty="0"/>
              <a:t> и падения блоков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Нужно </a:t>
            </a:r>
            <a:r>
              <a:rPr lang="ru-RU" dirty="0" smtClean="0"/>
              <a:t>продержаться живым </a:t>
            </a:r>
            <a:r>
              <a:rPr lang="ru-RU" dirty="0"/>
              <a:t>как можно дольше тем самым набрав большее количество очков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C3025F-764C-446C-98AB-F018FCFBB7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29" y="1852161"/>
            <a:ext cx="2111601" cy="3467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1C375A-EC48-4F0C-A593-36EE30B33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6" y="1251189"/>
            <a:ext cx="3405015" cy="23345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717508-7C69-4C08-AF80-79F8930AA5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89" y="3714748"/>
            <a:ext cx="3116771" cy="3089140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A23C86C-F1A1-46EC-B372-C1CF7C89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17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4</a:t>
            </a:fld>
            <a:endParaRPr lang="ru-RU" sz="11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09BF6B6-DD89-4591-AD66-1DFFDBE9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90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7C2F7-6D9A-4E43-99FA-89B0E20E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62000"/>
          </a:xfrm>
        </p:spPr>
        <p:txBody>
          <a:bodyPr/>
          <a:lstStyle/>
          <a:p>
            <a:r>
              <a:rPr lang="ru-RU" dirty="0"/>
              <a:t>Техническая часть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4C2AFD-D6C3-4B54-8041-3AC1CBDCD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1" y="1288055"/>
            <a:ext cx="4573489" cy="4722219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48044F8-2445-4451-B37E-E74C23AA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104" y="1549667"/>
            <a:ext cx="4168407" cy="4887910"/>
          </a:xfrm>
        </p:spPr>
        <p:txBody>
          <a:bodyPr/>
          <a:lstStyle/>
          <a:p>
            <a:r>
              <a:rPr lang="ru-RU" dirty="0"/>
              <a:t>Игровое поле на экране представлено матрицей блоков (</a:t>
            </a:r>
            <a:r>
              <a:rPr lang="en-US" dirty="0"/>
              <a:t>div)</a:t>
            </a:r>
          </a:p>
          <a:p>
            <a:r>
              <a:rPr lang="ru-RU" dirty="0"/>
              <a:t>Она представлена в движке в виде матрицы идентификаторов различных типов блоков</a:t>
            </a:r>
          </a:p>
          <a:p>
            <a:r>
              <a:rPr lang="ru-RU" dirty="0"/>
              <a:t>Вся графика построена на изменении графического содержимого данных блоков</a:t>
            </a:r>
          </a:p>
          <a:p>
            <a:r>
              <a:rPr lang="ru-RU" dirty="0"/>
              <a:t>Игровая механика просчитывается на матрице идентификаторов и с помощью модуля </a:t>
            </a:r>
            <a:r>
              <a:rPr lang="en-US" dirty="0" err="1"/>
              <a:t>LevelGen</a:t>
            </a:r>
            <a:r>
              <a:rPr lang="en-US" dirty="0"/>
              <a:t> </a:t>
            </a:r>
            <a:r>
              <a:rPr lang="ru-RU" dirty="0"/>
              <a:t>идет отрисовка на экране в матрице блоков </a:t>
            </a:r>
            <a:r>
              <a:rPr lang="en-US" dirty="0"/>
              <a:t>div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EBF33F-381C-4C28-80D8-B3F74DE8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9533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8AA0BB-61D4-4492-AB70-58739A63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487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90B56-2AC2-44B5-A71E-2ECA14E2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63" y="1475809"/>
            <a:ext cx="4491078" cy="4930677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17 </a:t>
            </a:r>
            <a:r>
              <a:rPr lang="ru-RU" dirty="0" err="1" smtClean="0"/>
              <a:t>коммитов</a:t>
            </a:r>
            <a:r>
              <a:rPr lang="ru-RU" dirty="0" smtClean="0"/>
              <a:t> в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ru-RU" dirty="0" err="1" smtClean="0"/>
              <a:t>Коберский</a:t>
            </a:r>
            <a:r>
              <a:rPr lang="ru-RU" dirty="0" smtClean="0"/>
              <a:t> Мирослав – дизайн, графика, интерфейс, </a:t>
            </a:r>
            <a:r>
              <a:rPr lang="ru-RU" smtClean="0"/>
              <a:t>уровни сложности</a:t>
            </a:r>
            <a:endParaRPr lang="ru-RU" dirty="0" smtClean="0"/>
          </a:p>
          <a:p>
            <a:r>
              <a:rPr lang="ru-RU" dirty="0" err="1" smtClean="0"/>
              <a:t>Дорожкин</a:t>
            </a:r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ергей – игровая механика, логика игры</a:t>
            </a:r>
          </a:p>
          <a:p>
            <a:r>
              <a:rPr lang="ru-RU" dirty="0" err="1" smtClean="0"/>
              <a:t>Ситяев</a:t>
            </a:r>
            <a:r>
              <a:rPr lang="ru-RU" dirty="0" smtClean="0"/>
              <a:t> Артем – представление графики в движке, графика, игровая механика, </a:t>
            </a:r>
            <a:r>
              <a:rPr lang="en-US" dirty="0" smtClean="0"/>
              <a:t>quality assurance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D2C819-53DC-42BF-825F-F7D4F7EA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7534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C885EB-939F-4721-8808-2E2D0D28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0341" y="2278402"/>
            <a:ext cx="3626499" cy="4681198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17 </a:t>
            </a:r>
            <a:r>
              <a:rPr lang="ru-RU" dirty="0" err="1" smtClean="0"/>
              <a:t>коммитов</a:t>
            </a:r>
            <a:r>
              <a:rPr lang="ru-RU" dirty="0" smtClean="0"/>
              <a:t> в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7F2C-D0D8-4A71-B67A-09AF5667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ECA36-05C3-41EA-92D6-AF63EFF9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6347714" cy="3880772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https://github.com/Mup0c/GetOutOfTheDNIWE</a:t>
            </a:r>
            <a:endParaRPr lang="ru-RU" dirty="0"/>
          </a:p>
          <a:p>
            <a:r>
              <a:rPr lang="ru-RU" dirty="0" smtClean="0"/>
              <a:t>Ссылка на игру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https://mup0c.github.io/GetOutOfTheDNIWE/GOTD.html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3576D-D61C-4440-907F-C0DF24C5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5A465-889F-48E9-902F-552BB1D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411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36117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</TotalTime>
  <Words>245</Words>
  <Application>Microsoft Office PowerPoint</Application>
  <PresentationFormat>Экран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Аспект</vt:lpstr>
      <vt:lpstr>Браузерная игра GET OUT OF THE DNIWE*</vt:lpstr>
      <vt:lpstr>Суть игры</vt:lpstr>
      <vt:lpstr>Похожие игры</vt:lpstr>
      <vt:lpstr>Игровой процесс (доделать)</vt:lpstr>
      <vt:lpstr>Техническая часть</vt:lpstr>
      <vt:lpstr>Командная работа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 Исторический гид</dc:title>
  <dc:creator>Мирослав Коберский</dc:creator>
  <cp:lastModifiedBy>Мирослав</cp:lastModifiedBy>
  <cp:revision>56</cp:revision>
  <dcterms:created xsi:type="dcterms:W3CDTF">2017-04-27T13:57:57Z</dcterms:created>
  <dcterms:modified xsi:type="dcterms:W3CDTF">2017-07-15T00:43:58Z</dcterms:modified>
</cp:coreProperties>
</file>