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82F0D-72F5-420D-91DB-BF7CA5D6D3A7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9AA17-8D2A-4454-B3FB-8204023E2B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27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9AA17-8D2A-4454-B3FB-8204023E2BE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0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9AA17-8D2A-4454-B3FB-8204023E2BE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49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9AA17-8D2A-4454-B3FB-8204023E2BE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77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1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42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31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44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2677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9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28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3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46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41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70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2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3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91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2E0AED-5DE2-4A39-B9C3-C847938B3B5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801A11-4900-4FFA-BC5A-88B430154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4067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7085E4-7AF6-9537-F851-71B3F89C3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POO EM PHP – BÁSICO DO BÁSICO (BY LUCAS)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715AB-128D-F7C1-3162-054E29993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pt-BR" dirty="0"/>
              <a:t>O BÁSICO DE ORIENTAÇÃO A OBJETOS EM PHP DE ALGUÉM QUE NÃO É TÃO BOM ASSIM EM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56586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085E4-7AF6-9537-F851-71B3F89C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Primeiramente, o que é programação orientada à objetos (POO)?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715AB-128D-F7C1-3162-054E29993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2" y="2222287"/>
            <a:ext cx="5185873" cy="3638764"/>
          </a:xfrm>
        </p:spPr>
        <p:txBody>
          <a:bodyPr>
            <a:normAutofit/>
          </a:bodyPr>
          <a:lstStyle/>
          <a:p>
            <a:r>
              <a:rPr lang="pt-BR" dirty="0"/>
              <a:t>A POO é utilizada em algumas das mais utilizadas linguagens de programação, tais quais: Java, C#, Python, e também linguagens de script, como PHP e </a:t>
            </a:r>
            <a:r>
              <a:rPr lang="pt-BR" dirty="0" err="1"/>
              <a:t>JavaScript</a:t>
            </a:r>
            <a:r>
              <a:rPr lang="pt-BR" dirty="0"/>
              <a:t>;</a:t>
            </a:r>
          </a:p>
          <a:p>
            <a:r>
              <a:rPr lang="pt-BR" dirty="0"/>
              <a:t>Baseada nos conceitos de herança, polimorfismo e encapsulamento</a:t>
            </a:r>
          </a:p>
          <a:p>
            <a:r>
              <a:rPr lang="pt-BR" dirty="0"/>
              <a:t>Tem como principal foco as </a:t>
            </a:r>
            <a:r>
              <a:rPr lang="pt-BR" i="1" dirty="0"/>
              <a:t>classes e seus objetos;</a:t>
            </a:r>
          </a:p>
        </p:txBody>
      </p:sp>
      <p:pic>
        <p:nvPicPr>
          <p:cNvPr id="1026" name="Picture 2" descr="JavaScript Progressivo: Classes, Objetos, Propriedades e Métodos em  JavaScript">
            <a:extLst>
              <a:ext uri="{FF2B5EF4-FFF2-40B4-BE49-F238E27FC236}">
                <a16:creationId xmlns:a16="http://schemas.microsoft.com/office/drawing/2014/main" id="{E1CDB972-EE65-778D-4C18-D28E9F3878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98" y="2417468"/>
            <a:ext cx="4421430" cy="3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7085E4-7AF6-9537-F851-71B3F89C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/>
              <a:t>Primeiramente, o que é programação orientada à objetos (POO)?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715AB-128D-F7C1-3162-054E2999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t-BR" sz="3200" dirty="0"/>
              <a:t>Portanto, sabendo disso, vamos ver um pouco mais sobre as classes:</a:t>
            </a:r>
          </a:p>
        </p:txBody>
      </p:sp>
    </p:spTree>
    <p:extLst>
      <p:ext uri="{BB962C8B-B14F-4D97-AF65-F5344CB8AC3E}">
        <p14:creationId xmlns:p14="http://schemas.microsoft.com/office/powerpoint/2010/main" val="37211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085E4-7AF6-9537-F851-71B3F89C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classe?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715AB-128D-F7C1-3162-054E29993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2" y="2222287"/>
            <a:ext cx="5185873" cy="3638764"/>
          </a:xfrm>
        </p:spPr>
        <p:txBody>
          <a:bodyPr>
            <a:normAutofit/>
          </a:bodyPr>
          <a:lstStyle/>
          <a:p>
            <a:r>
              <a:rPr lang="pt-BR" dirty="0"/>
              <a:t>Uma classe, é por si própria, apenas um molde para o que está por vir, podemos assim utilizar o exemplo mais o comum, um carro:</a:t>
            </a:r>
          </a:p>
          <a:p>
            <a:r>
              <a:rPr lang="pt-BR" dirty="0"/>
              <a:t>Um carro obrigatoriamente deve ter o que? Quais atributos devem ser dados a ele?</a:t>
            </a:r>
          </a:p>
          <a:p>
            <a:r>
              <a:rPr lang="pt-BR" dirty="0"/>
              <a:t>Obrigatoriamente, um carro tem: cor, tipo, km rodados, modelo.</a:t>
            </a:r>
          </a:p>
          <a:p>
            <a:r>
              <a:rPr lang="pt-BR" dirty="0"/>
              <a:t>Tendo isso como base, seus atributos em uma classe seriam...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EF13402-1072-BBF3-4043-772DA753FB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388" y="2774950"/>
            <a:ext cx="4522981" cy="2540000"/>
          </a:xfrm>
        </p:spPr>
      </p:pic>
    </p:spTree>
    <p:extLst>
      <p:ext uri="{BB962C8B-B14F-4D97-AF65-F5344CB8AC3E}">
        <p14:creationId xmlns:p14="http://schemas.microsoft.com/office/powerpoint/2010/main" val="407407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085E4-7AF6-9537-F851-71B3F89C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classes?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715AB-128D-F7C1-3162-054E29993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2" y="2222287"/>
            <a:ext cx="11168061" cy="3638764"/>
          </a:xfrm>
        </p:spPr>
        <p:txBody>
          <a:bodyPr>
            <a:normAutofit/>
          </a:bodyPr>
          <a:lstStyle/>
          <a:p>
            <a:r>
              <a:rPr lang="pt-BR" dirty="0"/>
              <a:t>E por que deveríamos utilizar uma classe?</a:t>
            </a:r>
          </a:p>
          <a:p>
            <a:r>
              <a:rPr lang="pt-BR" dirty="0"/>
              <a:t>Simples, todas as vezes que precisarmos manipular os atributos de um objeto, seja ele novo ou já existente, teremos um “molde”, que terá várias funções já especificadas, criadas por você!</a:t>
            </a:r>
          </a:p>
          <a:p>
            <a:r>
              <a:rPr lang="pt-BR" dirty="0"/>
              <a:t>Cada uma dessas funções poderá utilizar os atributos especificados na instância de classe, que daqui a pouco irá aparecer, e é feita pelo método construtor.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EF13402-1072-BBF3-4043-772DA753FB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29364" t="100000" r="100000" b="-29364"/>
          <a:stretch/>
        </p:blipFill>
        <p:spPr>
          <a:xfrm flipV="1">
            <a:off x="11037330" y="6282224"/>
            <a:ext cx="457952" cy="257175"/>
          </a:xfrm>
        </p:spPr>
      </p:pic>
    </p:spTree>
    <p:extLst>
      <p:ext uri="{BB962C8B-B14F-4D97-AF65-F5344CB8AC3E}">
        <p14:creationId xmlns:p14="http://schemas.microsoft.com/office/powerpoint/2010/main" val="369990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085E4-7AF6-9537-F851-71B3F89C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Classe: método construtor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715AB-128D-F7C1-3162-054E29993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3" y="2222287"/>
            <a:ext cx="4610098" cy="3638764"/>
          </a:xfrm>
        </p:spPr>
        <p:txBody>
          <a:bodyPr>
            <a:normAutofit/>
          </a:bodyPr>
          <a:lstStyle/>
          <a:p>
            <a:r>
              <a:rPr lang="pt-BR" dirty="0"/>
              <a:t>O método construtor é uma função, que irá construir os atributos do objeto que será criado, assim, tornando-os acessíveis às funções internas da classe;</a:t>
            </a:r>
          </a:p>
          <a:p>
            <a:r>
              <a:rPr lang="pt-BR" dirty="0"/>
              <a:t>As variáveis que foram criadas agora serão recebidas para virar atributos da classe por meio dos parâmetros (que estão dentro dos parênteses), o que vai permitir o posterior uso das mesmas.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B173A61-D603-00CE-3AF2-EFEAC7E0D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7801" y="3225502"/>
            <a:ext cx="6174483" cy="1632334"/>
          </a:xfrm>
        </p:spPr>
      </p:pic>
    </p:spTree>
    <p:extLst>
      <p:ext uri="{BB962C8B-B14F-4D97-AF65-F5344CB8AC3E}">
        <p14:creationId xmlns:p14="http://schemas.microsoft.com/office/powerpoint/2010/main" val="348913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7085E4-7AF6-9537-F851-71B3F89C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8800" dirty="0"/>
              <a:t>$</a:t>
            </a:r>
            <a:r>
              <a:rPr lang="pt-BR" sz="8800" dirty="0" err="1"/>
              <a:t>this</a:t>
            </a:r>
            <a:r>
              <a:rPr lang="pt-BR" sz="8800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715AB-128D-F7C1-3162-054E2999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640080"/>
            <a:ext cx="5365218" cy="6217920"/>
          </a:xfrm>
          <a:effectLst/>
        </p:spPr>
        <p:txBody>
          <a:bodyPr>
            <a:normAutofit fontScale="92500"/>
          </a:bodyPr>
          <a:lstStyle/>
          <a:p>
            <a:r>
              <a:rPr lang="pt-BR" sz="2800" dirty="0"/>
              <a:t>$</a:t>
            </a:r>
            <a:r>
              <a:rPr lang="pt-BR" sz="2800" dirty="0" err="1"/>
              <a:t>this</a:t>
            </a:r>
            <a:r>
              <a:rPr lang="pt-BR" sz="2800" dirty="0"/>
              <a:t> é o termo utilizado no php para demonstrar um atributo ou método (função) que está dentro da própria classe;</a:t>
            </a:r>
          </a:p>
          <a:p>
            <a:r>
              <a:rPr lang="pt-BR" sz="2800" dirty="0"/>
              <a:t>Pode ser utilizado como: </a:t>
            </a:r>
          </a:p>
          <a:p>
            <a:r>
              <a:rPr lang="pt-BR" sz="2800" dirty="0"/>
              <a:t>$</a:t>
            </a:r>
            <a:r>
              <a:rPr lang="pt-BR" sz="2800" dirty="0" err="1"/>
              <a:t>this</a:t>
            </a:r>
            <a:r>
              <a:rPr lang="pt-BR" sz="2800" dirty="0"/>
              <a:t>-&gt;atributo - não acompanha parênteses pois não recebe parâmetros, pois é apenas um atributo;</a:t>
            </a:r>
          </a:p>
          <a:p>
            <a:r>
              <a:rPr lang="pt-BR" sz="2800" dirty="0"/>
              <a:t>$</a:t>
            </a:r>
            <a:r>
              <a:rPr lang="pt-BR" sz="2800" dirty="0" err="1"/>
              <a:t>this</a:t>
            </a:r>
            <a:r>
              <a:rPr lang="pt-BR" sz="2800" dirty="0"/>
              <a:t>-&gt;método(parâmetro1, parâmetro2) – acompanha parênteses pois pode ou não receber parâmetros.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213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085E4-7AF6-9537-F851-71B3F89C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Classe: setters e getters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715AB-128D-F7C1-3162-054E29993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3" y="2222287"/>
            <a:ext cx="4610098" cy="3638764"/>
          </a:xfrm>
        </p:spPr>
        <p:txBody>
          <a:bodyPr>
            <a:normAutofit/>
          </a:bodyPr>
          <a:lstStyle/>
          <a:p>
            <a:r>
              <a:rPr lang="pt-BR" sz="2000" dirty="0"/>
              <a:t>Setters e Getters são dois tipos de funções do php;</a:t>
            </a:r>
          </a:p>
          <a:p>
            <a:r>
              <a:rPr lang="pt-BR" sz="2000" dirty="0"/>
              <a:t>Os setters, como o nome diz, servem para atribuir valores a algo;</a:t>
            </a:r>
          </a:p>
          <a:p>
            <a:r>
              <a:rPr lang="pt-BR" sz="2000" dirty="0"/>
              <a:t>Os getters, servem para receber o retorno de um </a:t>
            </a:r>
            <a:r>
              <a:rPr lang="pt-BR" sz="2000"/>
              <a:t>valor pré-estabelecido. 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686469-AC42-AF94-A085-27577EB9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29" y="2716405"/>
            <a:ext cx="5438490" cy="26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9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65</TotalTime>
  <Words>459</Words>
  <Application>Microsoft Office PowerPoint</Application>
  <PresentationFormat>Widescreen</PresentationFormat>
  <Paragraphs>32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Citável</vt:lpstr>
      <vt:lpstr>POO EM PHP – BÁSICO DO BÁSICO (BY LUCAS)</vt:lpstr>
      <vt:lpstr>Primeiramente, o que é programação orientada à objetos (POO)?</vt:lpstr>
      <vt:lpstr>Primeiramente, o que é programação orientada à objetos (POO)?</vt:lpstr>
      <vt:lpstr>O que é uma classe?</vt:lpstr>
      <vt:lpstr>Por que utilizar classes?</vt:lpstr>
      <vt:lpstr>Classe: método construtor</vt:lpstr>
      <vt:lpstr>$this?</vt:lpstr>
      <vt:lpstr>Classe: setters e getters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EM PHP – BÁSICO DO BÁSICO (BY LUCAS)</dc:title>
  <dc:creator>LUCAS OLIVEIRA VIEIRA DE MORAES</dc:creator>
  <cp:lastModifiedBy>LUCAS OLIVEIRA VIEIRA DE MORAES</cp:lastModifiedBy>
  <cp:revision>4</cp:revision>
  <dcterms:created xsi:type="dcterms:W3CDTF">2022-06-11T02:00:34Z</dcterms:created>
  <dcterms:modified xsi:type="dcterms:W3CDTF">2022-06-11T03:10:35Z</dcterms:modified>
</cp:coreProperties>
</file>