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149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722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44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4308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70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46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52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21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812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054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988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93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2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71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62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056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1D0F-5382-4CD9-B7C0-EEE2D39355B1}" type="datetimeFigureOut">
              <a:rPr lang="da-DK" smtClean="0"/>
              <a:t>03-12-2021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C5CB12-C13D-458E-A8E6-BEA2ABFD58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5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 - Low Poly Modular Terrain Pack">
            <a:extLst>
              <a:ext uri="{FF2B5EF4-FFF2-40B4-BE49-F238E27FC236}">
                <a16:creationId xmlns:a16="http://schemas.microsoft.com/office/drawing/2014/main" id="{289062BB-AC81-47E7-8EB3-B5EFC4802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t="3316" r="13521"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DBBFD-7BCC-4930-8A42-33B1553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/>
              <a:t>LOWPOLY TERRAIN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626E-1F58-438B-8FB4-4B69B15D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endParaRPr lang="da-DK" sz="16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58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E3C75C-0E16-4314-8154-103C71672C7C}"/>
              </a:ext>
            </a:extLst>
          </p:cNvPr>
          <p:cNvSpPr/>
          <p:nvPr/>
        </p:nvSpPr>
        <p:spPr>
          <a:xfrm>
            <a:off x="4729434" y="211668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AF439E-D8A2-4695-9D23-42361CC5FDAF}"/>
              </a:ext>
            </a:extLst>
          </p:cNvPr>
          <p:cNvSpPr/>
          <p:nvPr/>
        </p:nvSpPr>
        <p:spPr>
          <a:xfrm>
            <a:off x="5813651" y="211668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885B6C-96FE-4B71-BC6A-BFAB40A58152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900884" y="220240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5E3461E-C4F9-45DA-8302-E08A95F54700}"/>
              </a:ext>
            </a:extLst>
          </p:cNvPr>
          <p:cNvSpPr/>
          <p:nvPr/>
        </p:nvSpPr>
        <p:spPr>
          <a:xfrm>
            <a:off x="4729434" y="30431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0FAB70-106E-470C-B44F-CA199A7A780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4815159" y="228813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D9BA0A-658E-42F0-9CCD-A221824A1D04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4875776" y="22630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FA4200-EAF8-47AE-A570-D5B6FC402393}"/>
              </a:ext>
            </a:extLst>
          </p:cNvPr>
          <p:cNvSpPr txBox="1"/>
          <p:nvPr/>
        </p:nvSpPr>
        <p:spPr>
          <a:xfrm>
            <a:off x="4097382" y="1910192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n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4B205-1584-4D47-93B0-0913521606F3}"/>
              </a:ext>
            </a:extLst>
          </p:cNvPr>
          <p:cNvSpPr txBox="1"/>
          <p:nvPr/>
        </p:nvSpPr>
        <p:spPr>
          <a:xfrm>
            <a:off x="4106907" y="2828836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n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F6352-078F-4914-95C8-2C395E42A850}"/>
              </a:ext>
            </a:extLst>
          </p:cNvPr>
          <p:cNvSpPr txBox="1"/>
          <p:nvPr/>
        </p:nvSpPr>
        <p:spPr>
          <a:xfrm>
            <a:off x="6206343" y="2040381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n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</p:spTree>
    <p:extLst>
      <p:ext uri="{BB962C8B-B14F-4D97-AF65-F5344CB8AC3E}">
        <p14:creationId xmlns:p14="http://schemas.microsoft.com/office/powerpoint/2010/main" val="106931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018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Oval 219">
            <a:extLst>
              <a:ext uri="{FF2B5EF4-FFF2-40B4-BE49-F238E27FC236}">
                <a16:creationId xmlns:a16="http://schemas.microsoft.com/office/drawing/2014/main" id="{F8A793FD-07A6-4E42-91E0-BE5AE75C9446}"/>
              </a:ext>
            </a:extLst>
          </p:cNvPr>
          <p:cNvSpPr/>
          <p:nvPr/>
        </p:nvSpPr>
        <p:spPr>
          <a:xfrm>
            <a:off x="5314179" y="2453059"/>
            <a:ext cx="1210494" cy="113014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/>
              <a:t>4 * 4 	= 16 </a:t>
            </a:r>
            <a:r>
              <a:rPr lang="da-DK" dirty="0" err="1"/>
              <a:t>vertices</a:t>
            </a:r>
            <a:endParaRPr lang="da-DK" dirty="0"/>
          </a:p>
          <a:p>
            <a:pPr lvl="1"/>
            <a:r>
              <a:rPr lang="da-DK" dirty="0"/>
              <a:t>18 * 3 	= 54 </a:t>
            </a:r>
            <a:r>
              <a:rPr lang="da-DK" dirty="0" err="1"/>
              <a:t>vertices</a:t>
            </a:r>
            <a:r>
              <a:rPr lang="da-DK" dirty="0"/>
              <a:t> (</a:t>
            </a:r>
            <a:r>
              <a:rPr lang="da-DK" dirty="0">
                <a:solidFill>
                  <a:schemeClr val="accent5"/>
                </a:solidFill>
              </a:rPr>
              <a:t>~335%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Memory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C1E968B-81B7-41AB-9CDB-0E3BB78CDA21}"/>
              </a:ext>
            </a:extLst>
          </p:cNvPr>
          <p:cNvSpPr/>
          <p:nvPr/>
        </p:nvSpPr>
        <p:spPr>
          <a:xfrm>
            <a:off x="455526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2CF14DB-AD3F-4471-9965-2B072917CD14}"/>
              </a:ext>
            </a:extLst>
          </p:cNvPr>
          <p:cNvSpPr/>
          <p:nvPr/>
        </p:nvSpPr>
        <p:spPr>
          <a:xfrm>
            <a:off x="563948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C7C3B05-1AC5-4361-A5EF-8CDF3B6F60F9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>
            <a:off x="472671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E757091-C361-4A65-AE30-EF6DE818F5AC}"/>
              </a:ext>
            </a:extLst>
          </p:cNvPr>
          <p:cNvSpPr/>
          <p:nvPr/>
        </p:nvSpPr>
        <p:spPr>
          <a:xfrm>
            <a:off x="455526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D909E95-DFE2-4259-84FF-20CB29FC57B1}"/>
              </a:ext>
            </a:extLst>
          </p:cNvPr>
          <p:cNvCxnSpPr>
            <a:cxnSpLocks/>
            <a:stCxn id="112" idx="4"/>
            <a:endCxn id="115" idx="0"/>
          </p:cNvCxnSpPr>
          <p:nvPr/>
        </p:nvCxnSpPr>
        <p:spPr>
          <a:xfrm>
            <a:off x="464098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2B2E3C7-4762-48DE-8EF5-D87E447E5032}"/>
              </a:ext>
            </a:extLst>
          </p:cNvPr>
          <p:cNvCxnSpPr>
            <a:cxnSpLocks/>
            <a:stCxn id="113" idx="3"/>
            <a:endCxn id="115" idx="7"/>
          </p:cNvCxnSpPr>
          <p:nvPr/>
        </p:nvCxnSpPr>
        <p:spPr>
          <a:xfrm flipH="1">
            <a:off x="470160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BD2F465F-B208-4E0F-8A65-58AD7D1A89EA}"/>
              </a:ext>
            </a:extLst>
          </p:cNvPr>
          <p:cNvSpPr/>
          <p:nvPr/>
        </p:nvSpPr>
        <p:spPr>
          <a:xfrm>
            <a:off x="5664588" y="2804774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CDAFDF3-415F-4A58-BCF8-209B9E1E7826}"/>
              </a:ext>
            </a:extLst>
          </p:cNvPr>
          <p:cNvSpPr/>
          <p:nvPr/>
        </p:nvSpPr>
        <p:spPr>
          <a:xfrm>
            <a:off x="566458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412DAAF-4AEB-41D2-A5E4-B6DE942BC93A}"/>
              </a:ext>
            </a:extLst>
          </p:cNvPr>
          <p:cNvCxnSpPr>
            <a:cxnSpLocks/>
            <a:stCxn id="118" idx="0"/>
            <a:endCxn id="119" idx="4"/>
          </p:cNvCxnSpPr>
          <p:nvPr/>
        </p:nvCxnSpPr>
        <p:spPr>
          <a:xfrm flipV="1">
            <a:off x="575031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DC674EF2-7713-434B-90D1-1BB9B14752F6}"/>
              </a:ext>
            </a:extLst>
          </p:cNvPr>
          <p:cNvSpPr/>
          <p:nvPr/>
        </p:nvSpPr>
        <p:spPr>
          <a:xfrm>
            <a:off x="458037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6E15133-6706-438E-AE65-A8D7B1EF1061}"/>
              </a:ext>
            </a:extLst>
          </p:cNvPr>
          <p:cNvCxnSpPr>
            <a:cxnSpLocks/>
            <a:stCxn id="118" idx="2"/>
            <a:endCxn id="121" idx="6"/>
          </p:cNvCxnSpPr>
          <p:nvPr/>
        </p:nvCxnSpPr>
        <p:spPr>
          <a:xfrm flipH="1">
            <a:off x="475182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81511C-5BDE-47AF-A8B3-3B309990BC10}"/>
              </a:ext>
            </a:extLst>
          </p:cNvPr>
          <p:cNvCxnSpPr>
            <a:cxnSpLocks/>
            <a:stCxn id="119" idx="3"/>
            <a:endCxn id="121" idx="7"/>
          </p:cNvCxnSpPr>
          <p:nvPr/>
        </p:nvCxnSpPr>
        <p:spPr>
          <a:xfrm flipH="1">
            <a:off x="472671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C79718F5-CAA1-4849-BB63-738BA818382C}"/>
              </a:ext>
            </a:extLst>
          </p:cNvPr>
          <p:cNvSpPr/>
          <p:nvPr/>
        </p:nvSpPr>
        <p:spPr>
          <a:xfrm>
            <a:off x="5949658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6BA6AA5-E3C0-4A44-AB2C-F5DB44F76F1F}"/>
              </a:ext>
            </a:extLst>
          </p:cNvPr>
          <p:cNvSpPr/>
          <p:nvPr/>
        </p:nvSpPr>
        <p:spPr>
          <a:xfrm>
            <a:off x="7033875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8D9CC26-E5D9-46F9-9745-23C706F7A8E5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6121108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824E292A-7034-4EF9-BC58-0DCE30D35EDC}"/>
              </a:ext>
            </a:extLst>
          </p:cNvPr>
          <p:cNvSpPr/>
          <p:nvPr/>
        </p:nvSpPr>
        <p:spPr>
          <a:xfrm>
            <a:off x="5949658" y="2538120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E2EE07-309A-4FC8-8695-57B485A3F4EC}"/>
              </a:ext>
            </a:extLst>
          </p:cNvPr>
          <p:cNvCxnSpPr>
            <a:cxnSpLocks/>
            <a:stCxn id="124" idx="4"/>
            <a:endCxn id="127" idx="0"/>
          </p:cNvCxnSpPr>
          <p:nvPr/>
        </p:nvCxnSpPr>
        <p:spPr>
          <a:xfrm>
            <a:off x="6035383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1E36A48-16D3-49A4-AD7C-B5433F28AABE}"/>
              </a:ext>
            </a:extLst>
          </p:cNvPr>
          <p:cNvCxnSpPr>
            <a:cxnSpLocks/>
            <a:stCxn id="125" idx="3"/>
            <a:endCxn id="127" idx="7"/>
          </p:cNvCxnSpPr>
          <p:nvPr/>
        </p:nvCxnSpPr>
        <p:spPr>
          <a:xfrm flipH="1">
            <a:off x="6096000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3694479-24C6-480A-8F87-8A86783D4118}"/>
              </a:ext>
            </a:extLst>
          </p:cNvPr>
          <p:cNvSpPr/>
          <p:nvPr/>
        </p:nvSpPr>
        <p:spPr>
          <a:xfrm>
            <a:off x="7058983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95F2399-997F-4B13-B4B6-D5CD36A77A55}"/>
              </a:ext>
            </a:extLst>
          </p:cNvPr>
          <p:cNvSpPr/>
          <p:nvPr/>
        </p:nvSpPr>
        <p:spPr>
          <a:xfrm>
            <a:off x="7058983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7A3F849-AE46-48B3-9212-4EACB19772A9}"/>
              </a:ext>
            </a:extLst>
          </p:cNvPr>
          <p:cNvCxnSpPr>
            <a:cxnSpLocks/>
            <a:stCxn id="130" idx="0"/>
            <a:endCxn id="131" idx="4"/>
          </p:cNvCxnSpPr>
          <p:nvPr/>
        </p:nvCxnSpPr>
        <p:spPr>
          <a:xfrm flipV="1">
            <a:off x="7144708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D3B956FF-8788-40C3-A837-61661BE385C2}"/>
              </a:ext>
            </a:extLst>
          </p:cNvPr>
          <p:cNvSpPr/>
          <p:nvPr/>
        </p:nvSpPr>
        <p:spPr>
          <a:xfrm>
            <a:off x="5974766" y="2804774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6C8F50A-9751-409F-B801-01EFB2E95978}"/>
              </a:ext>
            </a:extLst>
          </p:cNvPr>
          <p:cNvCxnSpPr>
            <a:cxnSpLocks/>
            <a:stCxn id="130" idx="2"/>
            <a:endCxn id="133" idx="6"/>
          </p:cNvCxnSpPr>
          <p:nvPr/>
        </p:nvCxnSpPr>
        <p:spPr>
          <a:xfrm flipH="1">
            <a:off x="6146216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8F7567-08EB-411D-A881-5A2AD05A425F}"/>
              </a:ext>
            </a:extLst>
          </p:cNvPr>
          <p:cNvCxnSpPr>
            <a:cxnSpLocks/>
            <a:stCxn id="131" idx="3"/>
            <a:endCxn id="133" idx="7"/>
          </p:cNvCxnSpPr>
          <p:nvPr/>
        </p:nvCxnSpPr>
        <p:spPr>
          <a:xfrm flipH="1">
            <a:off x="6121108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59C48B1A-E069-4C30-AF0A-B633456B38C4}"/>
              </a:ext>
            </a:extLst>
          </p:cNvPr>
          <p:cNvSpPr/>
          <p:nvPr/>
        </p:nvSpPr>
        <p:spPr>
          <a:xfrm>
            <a:off x="459077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E5665F3-12F7-413B-B302-FF8CB8FA46D7}"/>
              </a:ext>
            </a:extLst>
          </p:cNvPr>
          <p:cNvSpPr/>
          <p:nvPr/>
        </p:nvSpPr>
        <p:spPr>
          <a:xfrm>
            <a:off x="5674989" y="3088393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F897ECB-ECE7-4B0B-8C26-268D35858820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>
            <a:off x="476222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59471BB0-1325-4C47-9620-B29CE8539A13}"/>
              </a:ext>
            </a:extLst>
          </p:cNvPr>
          <p:cNvSpPr/>
          <p:nvPr/>
        </p:nvSpPr>
        <p:spPr>
          <a:xfrm>
            <a:off x="459077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65AF1DD-370C-4E5B-A825-FDF86BAAE628}"/>
              </a:ext>
            </a:extLst>
          </p:cNvPr>
          <p:cNvCxnSpPr>
            <a:cxnSpLocks/>
            <a:stCxn id="136" idx="4"/>
            <a:endCxn id="139" idx="0"/>
          </p:cNvCxnSpPr>
          <p:nvPr/>
        </p:nvCxnSpPr>
        <p:spPr>
          <a:xfrm>
            <a:off x="467649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EDF1D3B-009E-46FA-B095-D06CF6264B36}"/>
              </a:ext>
            </a:extLst>
          </p:cNvPr>
          <p:cNvCxnSpPr>
            <a:cxnSpLocks/>
            <a:stCxn id="137" idx="3"/>
            <a:endCxn id="139" idx="7"/>
          </p:cNvCxnSpPr>
          <p:nvPr/>
        </p:nvCxnSpPr>
        <p:spPr>
          <a:xfrm flipH="1">
            <a:off x="473711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4B139E27-67CB-41F1-ACAC-071A4E0E1D76}"/>
              </a:ext>
            </a:extLst>
          </p:cNvPr>
          <p:cNvSpPr/>
          <p:nvPr/>
        </p:nvSpPr>
        <p:spPr>
          <a:xfrm>
            <a:off x="570009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8F498E3-BBBD-46DC-9E68-6628BBD7CDCC}"/>
              </a:ext>
            </a:extLst>
          </p:cNvPr>
          <p:cNvSpPr/>
          <p:nvPr/>
        </p:nvSpPr>
        <p:spPr>
          <a:xfrm>
            <a:off x="5700097" y="3355047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27836E8-FC28-4251-950B-5F0E414AB794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V="1">
            <a:off x="578582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57299416-CC4E-41D1-82C1-95D903866548}"/>
              </a:ext>
            </a:extLst>
          </p:cNvPr>
          <p:cNvSpPr/>
          <p:nvPr/>
        </p:nvSpPr>
        <p:spPr>
          <a:xfrm>
            <a:off x="461588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08C0A14-E0ED-4D0D-804B-2CE4F6BD78A1}"/>
              </a:ext>
            </a:extLst>
          </p:cNvPr>
          <p:cNvCxnSpPr>
            <a:cxnSpLocks/>
            <a:stCxn id="142" idx="2"/>
            <a:endCxn id="145" idx="6"/>
          </p:cNvCxnSpPr>
          <p:nvPr/>
        </p:nvCxnSpPr>
        <p:spPr>
          <a:xfrm flipH="1">
            <a:off x="478733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4693779-DCFD-4D01-A204-EA7F8E83E8DC}"/>
              </a:ext>
            </a:extLst>
          </p:cNvPr>
          <p:cNvCxnSpPr>
            <a:cxnSpLocks/>
            <a:stCxn id="143" idx="3"/>
            <a:endCxn id="145" idx="7"/>
          </p:cNvCxnSpPr>
          <p:nvPr/>
        </p:nvCxnSpPr>
        <p:spPr>
          <a:xfrm flipH="1">
            <a:off x="476222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139078F5-1BA0-4BA1-B246-9C12D6D9F788}"/>
              </a:ext>
            </a:extLst>
          </p:cNvPr>
          <p:cNvSpPr/>
          <p:nvPr/>
        </p:nvSpPr>
        <p:spPr>
          <a:xfrm>
            <a:off x="5985167" y="3088393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accent5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A234611-D3F7-4FBD-9478-17EAF5CC5EC2}"/>
              </a:ext>
            </a:extLst>
          </p:cNvPr>
          <p:cNvSpPr/>
          <p:nvPr/>
        </p:nvSpPr>
        <p:spPr>
          <a:xfrm>
            <a:off x="7069384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87F7003-2205-4FA8-ACF2-DC19A21AFAC9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>
            <a:off x="6156617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F56B623C-1A7E-4202-945D-9C5D01CF9C96}"/>
              </a:ext>
            </a:extLst>
          </p:cNvPr>
          <p:cNvSpPr/>
          <p:nvPr/>
        </p:nvSpPr>
        <p:spPr>
          <a:xfrm>
            <a:off x="5985167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63EEB12-D9D5-43DE-9C85-584B45AE7A50}"/>
              </a:ext>
            </a:extLst>
          </p:cNvPr>
          <p:cNvCxnSpPr>
            <a:cxnSpLocks/>
            <a:stCxn id="148" idx="4"/>
            <a:endCxn id="151" idx="0"/>
          </p:cNvCxnSpPr>
          <p:nvPr/>
        </p:nvCxnSpPr>
        <p:spPr>
          <a:xfrm>
            <a:off x="6070892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379952C-71F6-41DB-ABC0-8117263D8B14}"/>
              </a:ext>
            </a:extLst>
          </p:cNvPr>
          <p:cNvCxnSpPr>
            <a:cxnSpLocks/>
            <a:stCxn id="149" idx="3"/>
            <a:endCxn id="151" idx="7"/>
          </p:cNvCxnSpPr>
          <p:nvPr/>
        </p:nvCxnSpPr>
        <p:spPr>
          <a:xfrm flipH="1">
            <a:off x="6131509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8C9FBA40-2785-44D1-AA25-1A4FFC3C4133}"/>
              </a:ext>
            </a:extLst>
          </p:cNvPr>
          <p:cNvSpPr/>
          <p:nvPr/>
        </p:nvSpPr>
        <p:spPr>
          <a:xfrm>
            <a:off x="7094492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2908DDC-D984-4C7A-98E9-A0A64063DC6F}"/>
              </a:ext>
            </a:extLst>
          </p:cNvPr>
          <p:cNvSpPr/>
          <p:nvPr/>
        </p:nvSpPr>
        <p:spPr>
          <a:xfrm>
            <a:off x="7094492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BF50BB0-0209-48CB-BD06-D64AB9D4992E}"/>
              </a:ext>
            </a:extLst>
          </p:cNvPr>
          <p:cNvCxnSpPr>
            <a:cxnSpLocks/>
            <a:stCxn id="154" idx="0"/>
            <a:endCxn id="155" idx="4"/>
          </p:cNvCxnSpPr>
          <p:nvPr/>
        </p:nvCxnSpPr>
        <p:spPr>
          <a:xfrm flipV="1">
            <a:off x="7180217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34A7370-F96C-48D4-A121-E591E0EEACC7}"/>
              </a:ext>
            </a:extLst>
          </p:cNvPr>
          <p:cNvSpPr/>
          <p:nvPr/>
        </p:nvSpPr>
        <p:spPr>
          <a:xfrm>
            <a:off x="6010275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2C62FA2-33F5-4D20-BD6C-675BED51C96C}"/>
              </a:ext>
            </a:extLst>
          </p:cNvPr>
          <p:cNvCxnSpPr>
            <a:cxnSpLocks/>
            <a:stCxn id="154" idx="2"/>
            <a:endCxn id="157" idx="6"/>
          </p:cNvCxnSpPr>
          <p:nvPr/>
        </p:nvCxnSpPr>
        <p:spPr>
          <a:xfrm flipH="1">
            <a:off x="6181725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69701A8-A937-46DC-A46D-FC09D40C9661}"/>
              </a:ext>
            </a:extLst>
          </p:cNvPr>
          <p:cNvCxnSpPr>
            <a:cxnSpLocks/>
            <a:stCxn id="155" idx="3"/>
            <a:endCxn id="157" idx="7"/>
          </p:cNvCxnSpPr>
          <p:nvPr/>
        </p:nvCxnSpPr>
        <p:spPr>
          <a:xfrm flipH="1">
            <a:off x="6156617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2403F842-B8DB-4D80-955C-838137AF1925}"/>
              </a:ext>
            </a:extLst>
          </p:cNvPr>
          <p:cNvSpPr/>
          <p:nvPr/>
        </p:nvSpPr>
        <p:spPr>
          <a:xfrm>
            <a:off x="727831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BDF3A07-CF8A-42E5-9D2A-C19479216308}"/>
              </a:ext>
            </a:extLst>
          </p:cNvPr>
          <p:cNvSpPr/>
          <p:nvPr/>
        </p:nvSpPr>
        <p:spPr>
          <a:xfrm>
            <a:off x="836253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E0FB4F-29DE-46B9-BE7B-9F54A71C516F}"/>
              </a:ext>
            </a:extLst>
          </p:cNvPr>
          <p:cNvCxnSpPr>
            <a:cxnSpLocks/>
            <a:stCxn id="160" idx="6"/>
            <a:endCxn id="161" idx="2"/>
          </p:cNvCxnSpPr>
          <p:nvPr/>
        </p:nvCxnSpPr>
        <p:spPr>
          <a:xfrm>
            <a:off x="744976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2CDF0E3A-53A5-43C0-88B4-B49EB81F1957}"/>
              </a:ext>
            </a:extLst>
          </p:cNvPr>
          <p:cNvSpPr/>
          <p:nvPr/>
        </p:nvSpPr>
        <p:spPr>
          <a:xfrm>
            <a:off x="727831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1549CBC-B064-483D-A92F-FB117900E216}"/>
              </a:ext>
            </a:extLst>
          </p:cNvPr>
          <p:cNvCxnSpPr>
            <a:cxnSpLocks/>
            <a:stCxn id="160" idx="4"/>
            <a:endCxn id="163" idx="0"/>
          </p:cNvCxnSpPr>
          <p:nvPr/>
        </p:nvCxnSpPr>
        <p:spPr>
          <a:xfrm>
            <a:off x="736403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B479D1E-7D7A-45CA-9844-292933F98130}"/>
              </a:ext>
            </a:extLst>
          </p:cNvPr>
          <p:cNvCxnSpPr>
            <a:cxnSpLocks/>
            <a:stCxn id="161" idx="3"/>
            <a:endCxn id="163" idx="7"/>
          </p:cNvCxnSpPr>
          <p:nvPr/>
        </p:nvCxnSpPr>
        <p:spPr>
          <a:xfrm flipH="1">
            <a:off x="742465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DAC05BA2-8804-4DD4-B9ED-4725B524A806}"/>
              </a:ext>
            </a:extLst>
          </p:cNvPr>
          <p:cNvSpPr/>
          <p:nvPr/>
        </p:nvSpPr>
        <p:spPr>
          <a:xfrm>
            <a:off x="8387638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A7C1A20-9AC3-445E-A555-E024962689E9}"/>
              </a:ext>
            </a:extLst>
          </p:cNvPr>
          <p:cNvSpPr/>
          <p:nvPr/>
        </p:nvSpPr>
        <p:spPr>
          <a:xfrm>
            <a:off x="838763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75B9DB7-3AAD-4001-AC9E-8F2A158B9420}"/>
              </a:ext>
            </a:extLst>
          </p:cNvPr>
          <p:cNvCxnSpPr>
            <a:cxnSpLocks/>
            <a:stCxn id="166" idx="0"/>
            <a:endCxn id="167" idx="4"/>
          </p:cNvCxnSpPr>
          <p:nvPr/>
        </p:nvCxnSpPr>
        <p:spPr>
          <a:xfrm flipV="1">
            <a:off x="847336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09A9161-B16F-43D6-9AC9-8EC4EEEB77B3}"/>
              </a:ext>
            </a:extLst>
          </p:cNvPr>
          <p:cNvSpPr/>
          <p:nvPr/>
        </p:nvSpPr>
        <p:spPr>
          <a:xfrm>
            <a:off x="730342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6C95864-27A9-47AB-B0DD-75687C655AA5}"/>
              </a:ext>
            </a:extLst>
          </p:cNvPr>
          <p:cNvCxnSpPr>
            <a:cxnSpLocks/>
            <a:stCxn id="166" idx="2"/>
            <a:endCxn id="169" idx="6"/>
          </p:cNvCxnSpPr>
          <p:nvPr/>
        </p:nvCxnSpPr>
        <p:spPr>
          <a:xfrm flipH="1">
            <a:off x="747487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063A544-023B-4448-8C59-550EBDC74B69}"/>
              </a:ext>
            </a:extLst>
          </p:cNvPr>
          <p:cNvCxnSpPr>
            <a:cxnSpLocks/>
            <a:stCxn id="167" idx="3"/>
            <a:endCxn id="169" idx="7"/>
          </p:cNvCxnSpPr>
          <p:nvPr/>
        </p:nvCxnSpPr>
        <p:spPr>
          <a:xfrm flipH="1">
            <a:off x="744976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BFCCB20D-B986-4BA6-A162-06121C4F8CE6}"/>
              </a:ext>
            </a:extLst>
          </p:cNvPr>
          <p:cNvSpPr/>
          <p:nvPr/>
        </p:nvSpPr>
        <p:spPr>
          <a:xfrm>
            <a:off x="731382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8E0861B-B05D-4A55-B9CD-7567E1856558}"/>
              </a:ext>
            </a:extLst>
          </p:cNvPr>
          <p:cNvSpPr/>
          <p:nvPr/>
        </p:nvSpPr>
        <p:spPr>
          <a:xfrm>
            <a:off x="8398039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F1379F1-4E0A-4D06-82A3-73E8D51ED04F}"/>
              </a:ext>
            </a:extLst>
          </p:cNvPr>
          <p:cNvCxnSpPr>
            <a:cxnSpLocks/>
            <a:stCxn id="172" idx="6"/>
            <a:endCxn id="173" idx="2"/>
          </p:cNvCxnSpPr>
          <p:nvPr/>
        </p:nvCxnSpPr>
        <p:spPr>
          <a:xfrm>
            <a:off x="748527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7338CDAE-4B73-4495-B2DD-7282D98480A1}"/>
              </a:ext>
            </a:extLst>
          </p:cNvPr>
          <p:cNvSpPr/>
          <p:nvPr/>
        </p:nvSpPr>
        <p:spPr>
          <a:xfrm>
            <a:off x="731382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2F5B8CC-8891-457D-B016-90D9BE6E1A33}"/>
              </a:ext>
            </a:extLst>
          </p:cNvPr>
          <p:cNvCxnSpPr>
            <a:cxnSpLocks/>
            <a:stCxn id="172" idx="4"/>
            <a:endCxn id="175" idx="0"/>
          </p:cNvCxnSpPr>
          <p:nvPr/>
        </p:nvCxnSpPr>
        <p:spPr>
          <a:xfrm>
            <a:off x="739954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419CB49-D852-47B3-89AF-15D6C4966C65}"/>
              </a:ext>
            </a:extLst>
          </p:cNvPr>
          <p:cNvCxnSpPr>
            <a:cxnSpLocks/>
            <a:stCxn id="173" idx="3"/>
            <a:endCxn id="175" idx="7"/>
          </p:cNvCxnSpPr>
          <p:nvPr/>
        </p:nvCxnSpPr>
        <p:spPr>
          <a:xfrm flipH="1">
            <a:off x="746016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4D49628E-1648-4A9D-87AB-F73435325B97}"/>
              </a:ext>
            </a:extLst>
          </p:cNvPr>
          <p:cNvSpPr/>
          <p:nvPr/>
        </p:nvSpPr>
        <p:spPr>
          <a:xfrm>
            <a:off x="842314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4BE64B3-45A7-4337-8983-BC6D724297BD}"/>
              </a:ext>
            </a:extLst>
          </p:cNvPr>
          <p:cNvSpPr/>
          <p:nvPr/>
        </p:nvSpPr>
        <p:spPr>
          <a:xfrm>
            <a:off x="8423147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7DCBFC3-21E2-4F85-91F4-4D5228F57FFE}"/>
              </a:ext>
            </a:extLst>
          </p:cNvPr>
          <p:cNvCxnSpPr>
            <a:cxnSpLocks/>
            <a:stCxn id="178" idx="0"/>
            <a:endCxn id="179" idx="4"/>
          </p:cNvCxnSpPr>
          <p:nvPr/>
        </p:nvCxnSpPr>
        <p:spPr>
          <a:xfrm flipV="1">
            <a:off x="850887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D650260C-50FD-4EB1-992A-708B00F8922D}"/>
              </a:ext>
            </a:extLst>
          </p:cNvPr>
          <p:cNvSpPr/>
          <p:nvPr/>
        </p:nvSpPr>
        <p:spPr>
          <a:xfrm>
            <a:off x="733893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92964D4-DBA6-422F-BE2F-9E4D97CCF25A}"/>
              </a:ext>
            </a:extLst>
          </p:cNvPr>
          <p:cNvCxnSpPr>
            <a:cxnSpLocks/>
            <a:stCxn id="178" idx="2"/>
            <a:endCxn id="181" idx="6"/>
          </p:cNvCxnSpPr>
          <p:nvPr/>
        </p:nvCxnSpPr>
        <p:spPr>
          <a:xfrm flipH="1">
            <a:off x="751038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594930F-D777-4A7B-A439-4F59B360D6C3}"/>
              </a:ext>
            </a:extLst>
          </p:cNvPr>
          <p:cNvCxnSpPr>
            <a:cxnSpLocks/>
            <a:stCxn id="179" idx="3"/>
            <a:endCxn id="181" idx="7"/>
          </p:cNvCxnSpPr>
          <p:nvPr/>
        </p:nvCxnSpPr>
        <p:spPr>
          <a:xfrm flipH="1">
            <a:off x="748527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7850B4FA-041D-4BE2-809D-6CA6F5B06841}"/>
              </a:ext>
            </a:extLst>
          </p:cNvPr>
          <p:cNvSpPr/>
          <p:nvPr/>
        </p:nvSpPr>
        <p:spPr>
          <a:xfrm>
            <a:off x="461588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3FE7EA6-8D32-4400-93FE-77523559A767}"/>
              </a:ext>
            </a:extLst>
          </p:cNvPr>
          <p:cNvSpPr/>
          <p:nvPr/>
        </p:nvSpPr>
        <p:spPr>
          <a:xfrm>
            <a:off x="570009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559F94C-9687-4ED0-B76A-7B23C3AF2D69}"/>
              </a:ext>
            </a:extLst>
          </p:cNvPr>
          <p:cNvCxnSpPr>
            <a:cxnSpLocks/>
            <a:stCxn id="184" idx="6"/>
            <a:endCxn id="185" idx="2"/>
          </p:cNvCxnSpPr>
          <p:nvPr/>
        </p:nvCxnSpPr>
        <p:spPr>
          <a:xfrm>
            <a:off x="478733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FB68098B-BADC-4069-B1DD-29019FA1C858}"/>
              </a:ext>
            </a:extLst>
          </p:cNvPr>
          <p:cNvSpPr/>
          <p:nvPr/>
        </p:nvSpPr>
        <p:spPr>
          <a:xfrm>
            <a:off x="461588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CFB683F-378D-46C2-9AE4-84D65CFA7AB8}"/>
              </a:ext>
            </a:extLst>
          </p:cNvPr>
          <p:cNvCxnSpPr>
            <a:cxnSpLocks/>
            <a:stCxn id="184" idx="4"/>
            <a:endCxn id="187" idx="0"/>
          </p:cNvCxnSpPr>
          <p:nvPr/>
        </p:nvCxnSpPr>
        <p:spPr>
          <a:xfrm>
            <a:off x="470160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0F5FCBD-C855-4976-A472-1E9FCF475AC3}"/>
              </a:ext>
            </a:extLst>
          </p:cNvPr>
          <p:cNvCxnSpPr>
            <a:cxnSpLocks/>
            <a:stCxn id="185" idx="3"/>
            <a:endCxn id="187" idx="7"/>
          </p:cNvCxnSpPr>
          <p:nvPr/>
        </p:nvCxnSpPr>
        <p:spPr>
          <a:xfrm flipH="1">
            <a:off x="476222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FF2906FD-B32B-4C37-BE08-D10ECFEF545E}"/>
              </a:ext>
            </a:extLst>
          </p:cNvPr>
          <p:cNvSpPr/>
          <p:nvPr/>
        </p:nvSpPr>
        <p:spPr>
          <a:xfrm>
            <a:off x="572520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0FFA351-AE76-41D2-BAB9-A7C77DB402F6}"/>
              </a:ext>
            </a:extLst>
          </p:cNvPr>
          <p:cNvSpPr/>
          <p:nvPr/>
        </p:nvSpPr>
        <p:spPr>
          <a:xfrm>
            <a:off x="572520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12E48B-48F8-40C1-9FB2-229130ED9AAA}"/>
              </a:ext>
            </a:extLst>
          </p:cNvPr>
          <p:cNvCxnSpPr>
            <a:cxnSpLocks/>
            <a:stCxn id="190" idx="0"/>
            <a:endCxn id="191" idx="4"/>
          </p:cNvCxnSpPr>
          <p:nvPr/>
        </p:nvCxnSpPr>
        <p:spPr>
          <a:xfrm flipV="1">
            <a:off x="581093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486AE1E3-9836-4AB3-BC92-FC02564ADDAC}"/>
              </a:ext>
            </a:extLst>
          </p:cNvPr>
          <p:cNvSpPr/>
          <p:nvPr/>
        </p:nvSpPr>
        <p:spPr>
          <a:xfrm>
            <a:off x="464098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5B53D44-2A83-4E11-9957-B20FA23ED09F}"/>
              </a:ext>
            </a:extLst>
          </p:cNvPr>
          <p:cNvCxnSpPr>
            <a:cxnSpLocks/>
            <a:stCxn id="190" idx="2"/>
            <a:endCxn id="193" idx="6"/>
          </p:cNvCxnSpPr>
          <p:nvPr/>
        </p:nvCxnSpPr>
        <p:spPr>
          <a:xfrm flipH="1">
            <a:off x="481243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A6866BD-C64C-4985-8989-BFE67704FAAB}"/>
              </a:ext>
            </a:extLst>
          </p:cNvPr>
          <p:cNvCxnSpPr>
            <a:cxnSpLocks/>
            <a:stCxn id="191" idx="3"/>
            <a:endCxn id="193" idx="7"/>
          </p:cNvCxnSpPr>
          <p:nvPr/>
        </p:nvCxnSpPr>
        <p:spPr>
          <a:xfrm flipH="1">
            <a:off x="478733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D9CEC4CC-A265-4B6B-870F-707BB01599B6}"/>
              </a:ext>
            </a:extLst>
          </p:cNvPr>
          <p:cNvSpPr/>
          <p:nvPr/>
        </p:nvSpPr>
        <p:spPr>
          <a:xfrm>
            <a:off x="6010275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A1F50C8-E8A4-445F-87A4-ABB157ACBB44}"/>
              </a:ext>
            </a:extLst>
          </p:cNvPr>
          <p:cNvSpPr/>
          <p:nvPr/>
        </p:nvSpPr>
        <p:spPr>
          <a:xfrm>
            <a:off x="7094492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7B7297-7128-467A-93BD-E15E6B55070B}"/>
              </a:ext>
            </a:extLst>
          </p:cNvPr>
          <p:cNvCxnSpPr>
            <a:cxnSpLocks/>
            <a:stCxn id="196" idx="6"/>
            <a:endCxn id="197" idx="2"/>
          </p:cNvCxnSpPr>
          <p:nvPr/>
        </p:nvCxnSpPr>
        <p:spPr>
          <a:xfrm>
            <a:off x="6181725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5D03731A-5302-466B-B8B9-84AD2E8DB8FE}"/>
              </a:ext>
            </a:extLst>
          </p:cNvPr>
          <p:cNvSpPr/>
          <p:nvPr/>
        </p:nvSpPr>
        <p:spPr>
          <a:xfrm>
            <a:off x="6010275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45E2B8B-313A-4E3E-97E0-8F75F3F4AF1A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>
            <a:off x="6096000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A0D466E-34C8-4D53-BAB5-EC3D986BA9E0}"/>
              </a:ext>
            </a:extLst>
          </p:cNvPr>
          <p:cNvCxnSpPr>
            <a:cxnSpLocks/>
            <a:stCxn id="197" idx="3"/>
            <a:endCxn id="199" idx="7"/>
          </p:cNvCxnSpPr>
          <p:nvPr/>
        </p:nvCxnSpPr>
        <p:spPr>
          <a:xfrm flipH="1">
            <a:off x="6156617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18B04052-0B85-46E3-8796-AA582FC7F59F}"/>
              </a:ext>
            </a:extLst>
          </p:cNvPr>
          <p:cNvSpPr/>
          <p:nvPr/>
        </p:nvSpPr>
        <p:spPr>
          <a:xfrm>
            <a:off x="7119600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B8E0FD94-0E0E-4835-924E-2861963AE846}"/>
              </a:ext>
            </a:extLst>
          </p:cNvPr>
          <p:cNvSpPr/>
          <p:nvPr/>
        </p:nvSpPr>
        <p:spPr>
          <a:xfrm>
            <a:off x="7119600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E779E76-EEE9-4838-B4DE-EFECDBDFA931}"/>
              </a:ext>
            </a:extLst>
          </p:cNvPr>
          <p:cNvCxnSpPr>
            <a:cxnSpLocks/>
            <a:stCxn id="202" idx="0"/>
            <a:endCxn id="203" idx="4"/>
          </p:cNvCxnSpPr>
          <p:nvPr/>
        </p:nvCxnSpPr>
        <p:spPr>
          <a:xfrm flipV="1">
            <a:off x="7205325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44E9AEF9-13DC-4EFE-B01A-9C110E6D5DB0}"/>
              </a:ext>
            </a:extLst>
          </p:cNvPr>
          <p:cNvSpPr/>
          <p:nvPr/>
        </p:nvSpPr>
        <p:spPr>
          <a:xfrm>
            <a:off x="6035383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41D3BC-E76D-45FB-B41A-EC962AC21668}"/>
              </a:ext>
            </a:extLst>
          </p:cNvPr>
          <p:cNvCxnSpPr>
            <a:cxnSpLocks/>
            <a:stCxn id="202" idx="2"/>
            <a:endCxn id="205" idx="6"/>
          </p:cNvCxnSpPr>
          <p:nvPr/>
        </p:nvCxnSpPr>
        <p:spPr>
          <a:xfrm flipH="1">
            <a:off x="6206833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53C0A29-58C6-4477-9F67-A45DC2E688AF}"/>
              </a:ext>
            </a:extLst>
          </p:cNvPr>
          <p:cNvCxnSpPr>
            <a:cxnSpLocks/>
            <a:stCxn id="203" idx="3"/>
            <a:endCxn id="205" idx="7"/>
          </p:cNvCxnSpPr>
          <p:nvPr/>
        </p:nvCxnSpPr>
        <p:spPr>
          <a:xfrm flipH="1">
            <a:off x="6181725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ACDC3F8F-51C1-4FDB-9A5F-6E1780644F29}"/>
              </a:ext>
            </a:extLst>
          </p:cNvPr>
          <p:cNvSpPr/>
          <p:nvPr/>
        </p:nvSpPr>
        <p:spPr>
          <a:xfrm>
            <a:off x="733893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71617705-092D-4DE2-A57E-34E983A0ED8C}"/>
              </a:ext>
            </a:extLst>
          </p:cNvPr>
          <p:cNvSpPr/>
          <p:nvPr/>
        </p:nvSpPr>
        <p:spPr>
          <a:xfrm>
            <a:off x="842314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86C7B706-5851-40DF-BCDB-ECD48541368B}"/>
              </a:ext>
            </a:extLst>
          </p:cNvPr>
          <p:cNvCxnSpPr>
            <a:cxnSpLocks/>
            <a:stCxn id="208" idx="6"/>
            <a:endCxn id="209" idx="2"/>
          </p:cNvCxnSpPr>
          <p:nvPr/>
        </p:nvCxnSpPr>
        <p:spPr>
          <a:xfrm>
            <a:off x="751038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D09D44D1-0A32-4ABF-9EAA-90BCF73EB9D4}"/>
              </a:ext>
            </a:extLst>
          </p:cNvPr>
          <p:cNvSpPr/>
          <p:nvPr/>
        </p:nvSpPr>
        <p:spPr>
          <a:xfrm>
            <a:off x="733893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AAC05D0-6C07-484F-9B67-5C0068150159}"/>
              </a:ext>
            </a:extLst>
          </p:cNvPr>
          <p:cNvCxnSpPr>
            <a:cxnSpLocks/>
            <a:stCxn id="208" idx="4"/>
            <a:endCxn id="211" idx="0"/>
          </p:cNvCxnSpPr>
          <p:nvPr/>
        </p:nvCxnSpPr>
        <p:spPr>
          <a:xfrm>
            <a:off x="742465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4E68A4B-3C78-4081-817E-E9D638AD1A72}"/>
              </a:ext>
            </a:extLst>
          </p:cNvPr>
          <p:cNvCxnSpPr>
            <a:cxnSpLocks/>
            <a:stCxn id="209" idx="3"/>
            <a:endCxn id="211" idx="7"/>
          </p:cNvCxnSpPr>
          <p:nvPr/>
        </p:nvCxnSpPr>
        <p:spPr>
          <a:xfrm flipH="1">
            <a:off x="748527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921F3050-B9FC-470E-827C-E2B96127BED9}"/>
              </a:ext>
            </a:extLst>
          </p:cNvPr>
          <p:cNvSpPr/>
          <p:nvPr/>
        </p:nvSpPr>
        <p:spPr>
          <a:xfrm>
            <a:off x="844825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4A5B1456-BD31-4BA5-B687-CA92BDD0C80D}"/>
              </a:ext>
            </a:extLst>
          </p:cNvPr>
          <p:cNvSpPr/>
          <p:nvPr/>
        </p:nvSpPr>
        <p:spPr>
          <a:xfrm>
            <a:off x="844825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14274D3-E3F7-4582-B131-F80DAA9A5BAC}"/>
              </a:ext>
            </a:extLst>
          </p:cNvPr>
          <p:cNvCxnSpPr>
            <a:cxnSpLocks/>
            <a:stCxn id="214" idx="0"/>
            <a:endCxn id="215" idx="4"/>
          </p:cNvCxnSpPr>
          <p:nvPr/>
        </p:nvCxnSpPr>
        <p:spPr>
          <a:xfrm flipV="1">
            <a:off x="853398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865D25D6-D745-4FCE-97C7-D502E1A37C5A}"/>
              </a:ext>
            </a:extLst>
          </p:cNvPr>
          <p:cNvSpPr/>
          <p:nvPr/>
        </p:nvSpPr>
        <p:spPr>
          <a:xfrm>
            <a:off x="736403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3A36B7C-AC04-4170-9829-ED86CA6EF795}"/>
              </a:ext>
            </a:extLst>
          </p:cNvPr>
          <p:cNvCxnSpPr>
            <a:cxnSpLocks/>
            <a:stCxn id="214" idx="2"/>
            <a:endCxn id="217" idx="6"/>
          </p:cNvCxnSpPr>
          <p:nvPr/>
        </p:nvCxnSpPr>
        <p:spPr>
          <a:xfrm flipH="1">
            <a:off x="753548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5C6EF75-1C40-447B-9795-83652C99CA43}"/>
              </a:ext>
            </a:extLst>
          </p:cNvPr>
          <p:cNvCxnSpPr>
            <a:cxnSpLocks/>
            <a:stCxn id="215" idx="3"/>
            <a:endCxn id="217" idx="7"/>
          </p:cNvCxnSpPr>
          <p:nvPr/>
        </p:nvCxnSpPr>
        <p:spPr>
          <a:xfrm flipH="1">
            <a:off x="751038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3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1" idx="3"/>
            <a:endCxn id="21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9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73836-5589-4BF5-BF5B-415B8266C850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5C44F-F4EE-4063-AB05-BA7F03792331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5E3C2A-C080-4314-9B33-4BEB661345AB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F5D380-7EC2-4FA1-BDE9-4C926A8194E7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13EAB9-DA40-4BB7-A790-074F7C966A4A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6B2280F-DE30-49BD-84AA-D0C082E8AC0F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11B401-2E46-4649-8F6D-39F83A693E72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166183-147C-45E1-A3E6-CCC3A956A1F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2202811-EBB7-4BC0-9FE3-65354A0B47A6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02A011-D836-4AF1-A132-CE92D5729F2D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9EED0F8-2D2D-435B-BE4D-CA640395F947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00583B-66B6-4FE2-AF5B-E37EB6541371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964062-C117-4DCE-BCBA-74789F577EF2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ACC664-4A6E-4F94-A458-BBD1A1550407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D1C1BE-EC9B-44AA-9774-EA8467C8DFAA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C239D2-F3B6-4999-AEC8-7450FD98E589}"/>
              </a:ext>
            </a:extLst>
          </p:cNvPr>
          <p:cNvCxnSpPr>
            <a:cxnSpLocks/>
            <a:stCxn id="22" idx="4"/>
            <a:endCxn id="2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1CF168-E187-46FA-8508-08C968173912}"/>
              </a:ext>
            </a:extLst>
          </p:cNvPr>
          <p:cNvCxnSpPr>
            <a:cxnSpLocks/>
            <a:stCxn id="21" idx="4"/>
            <a:endCxn id="2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1A212D-9CF9-40E4-9DEF-4DD9ED2BECD6}"/>
              </a:ext>
            </a:extLst>
          </p:cNvPr>
          <p:cNvCxnSpPr>
            <a:cxnSpLocks/>
            <a:stCxn id="20" idx="4"/>
            <a:endCxn id="2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11EA9C-D550-46E0-AAF7-C33F8E31F769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025E7A-0AF5-4845-96AF-B7D1AEA2C920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6C654D-CFBD-4548-8CC1-1C9310B047AA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E8ECD71-529D-446D-BC58-E02A6408F60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4AD59A-441F-418C-B96D-28BF2E1F81A7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503A1FB-2E75-41AA-998C-5FB5960E3A28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E3D471-0D66-4537-822D-3C70E566BC15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6D632EC-CB28-429A-A1E6-F464768764F9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298FAD-C6D4-45A5-81F9-95EE06C43923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937143-7A9C-4972-9001-3E799F4A15F6}"/>
              </a:ext>
            </a:extLst>
          </p:cNvPr>
          <p:cNvCxnSpPr>
            <a:cxnSpLocks/>
            <a:stCxn id="41" idx="4"/>
            <a:endCxn id="4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B555B4-FD5B-41DF-9E6B-4872ACB845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85ADE57-BB6A-4B0A-9A29-C730735B6BE1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5CC78B-B6EA-418A-B5AA-D75C20832700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7B07F4-F100-4593-8AA8-AE44B2F4BAB2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561265-6996-480A-9152-3953B47C91BF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D6BE6F8-B0B6-480C-B78C-5CCB112E1859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21C5A0-4EE1-42D6-9E42-441C926D465D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89324A-4DD8-482D-9011-8DEF63D4ABB9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60002DC-6620-4B7D-9AD2-80F5E91B201F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B3AE5FB-A7FE-43A8-9F5A-CC403AE50263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38992F-8DBE-4585-AE28-53C3627F487D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6EBBEC-1CF6-4379-9253-AD07848184F0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4D9824-C0B5-470F-A942-3F5365542869}"/>
              </a:ext>
            </a:extLst>
          </p:cNvPr>
          <p:cNvCxnSpPr>
            <a:cxnSpLocks/>
            <a:stCxn id="21" idx="3"/>
            <a:endCxn id="2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53D3E0B-A0F7-4367-9928-C5D87D0F8E13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282FF7-33F5-4FD4-B774-6E8C53051FA3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88CF7-6760-4E0F-84AB-CE6B67DDA1DA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B3DABCF-B8D1-4469-9267-49619823B038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D4E113-FD28-4DA6-91BD-AEAFFB428DF4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38C53A5-2A46-4D22-A598-49DC5BBAA392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CE3668-3732-4486-AFF1-7252C0B3885A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1F6413A-3C5C-4CDC-B1CC-7BF1918BF91E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37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73836-5589-4BF5-BF5B-415B8266C850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5C44F-F4EE-4063-AB05-BA7F03792331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2280F-DE30-49BD-84AA-D0C082E8AC0F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3553F-CBA0-4EEE-8895-801724748E93}"/>
              </a:ext>
            </a:extLst>
          </p:cNvPr>
          <p:cNvSpPr txBox="1"/>
          <p:nvPr/>
        </p:nvSpPr>
        <p:spPr>
          <a:xfrm>
            <a:off x="3918857" y="2586446"/>
            <a:ext cx="6880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7387825-775D-4ED9-ADFA-4B59DC3524D5}"/>
              </a:ext>
            </a:extLst>
          </p:cNvPr>
          <p:cNvSpPr/>
          <p:nvPr/>
        </p:nvSpPr>
        <p:spPr>
          <a:xfrm>
            <a:off x="4772297" y="2690949"/>
            <a:ext cx="226423" cy="16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B83720D-7127-46B3-89F1-A1049BA5F97B}"/>
              </a:ext>
            </a:extLst>
          </p:cNvPr>
          <p:cNvSpPr/>
          <p:nvPr/>
        </p:nvSpPr>
        <p:spPr>
          <a:xfrm>
            <a:off x="6814459" y="2677887"/>
            <a:ext cx="226423" cy="16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458E3C-C470-4182-AB6E-CC3E452C4F9F}"/>
              </a:ext>
            </a:extLst>
          </p:cNvPr>
          <p:cNvSpPr txBox="1"/>
          <p:nvPr/>
        </p:nvSpPr>
        <p:spPr>
          <a:xfrm>
            <a:off x="7193282" y="2586446"/>
            <a:ext cx="2153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GEOMETRY SHADER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481896-CB05-439C-9F7F-4F2912732EBF}"/>
              </a:ext>
            </a:extLst>
          </p:cNvPr>
          <p:cNvSpPr txBox="1"/>
          <p:nvPr/>
        </p:nvSpPr>
        <p:spPr>
          <a:xfrm>
            <a:off x="5106209" y="1571666"/>
            <a:ext cx="18214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VERTEX SHADER</a:t>
            </a:r>
          </a:p>
        </p:txBody>
      </p:sp>
    </p:spTree>
    <p:extLst>
      <p:ext uri="{BB962C8B-B14F-4D97-AF65-F5344CB8AC3E}">
        <p14:creationId xmlns:p14="http://schemas.microsoft.com/office/powerpoint/2010/main" val="39449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endParaRPr lang="da-DK" dirty="0"/>
          </a:p>
          <a:p>
            <a:pPr lvl="1"/>
            <a:r>
              <a:rPr lang="da-DK" dirty="0"/>
              <a:t>Normal </a:t>
            </a:r>
            <a:r>
              <a:rPr lang="da-DK" dirty="0" err="1"/>
              <a:t>calculated</a:t>
            </a:r>
            <a:endParaRPr lang="da-DK" dirty="0"/>
          </a:p>
          <a:p>
            <a:pPr lvl="1"/>
            <a:r>
              <a:rPr lang="da-DK" dirty="0" err="1"/>
              <a:t>Lighting</a:t>
            </a:r>
            <a:r>
              <a:rPr lang="da-DK" dirty="0"/>
              <a:t> </a:t>
            </a:r>
            <a:r>
              <a:rPr lang="da-DK" dirty="0" err="1"/>
              <a:t>calculated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73836-5589-4BF5-BF5B-415B8266C850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5C44F-F4EE-4063-AB05-BA7F03792331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2280F-DE30-49BD-84AA-D0C082E8AC0F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B83720D-7127-46B3-89F1-A1049BA5F97B}"/>
              </a:ext>
            </a:extLst>
          </p:cNvPr>
          <p:cNvSpPr/>
          <p:nvPr/>
        </p:nvSpPr>
        <p:spPr>
          <a:xfrm>
            <a:off x="6814459" y="2677887"/>
            <a:ext cx="226423" cy="165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458E3C-C470-4182-AB6E-CC3E452C4F9F}"/>
              </a:ext>
            </a:extLst>
          </p:cNvPr>
          <p:cNvSpPr txBox="1"/>
          <p:nvPr/>
        </p:nvSpPr>
        <p:spPr>
          <a:xfrm>
            <a:off x="7193282" y="2586446"/>
            <a:ext cx="215347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GEOMETRY SHADER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46436-7B56-4E2F-B955-0E8BFA5C4B5B}"/>
              </a:ext>
            </a:extLst>
          </p:cNvPr>
          <p:cNvCxnSpPr>
            <a:cxnSpLocks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7D10A2-C8DA-42F5-BF56-1320054DF22F}"/>
              </a:ext>
            </a:extLst>
          </p:cNvPr>
          <p:cNvCxnSpPr>
            <a:cxnSpLocks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BD51C8-C232-44A7-BF60-9FB7A7805029}"/>
              </a:ext>
            </a:extLst>
          </p:cNvPr>
          <p:cNvCxnSpPr>
            <a:cxnSpLocks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1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2 – </a:t>
            </a:r>
            <a:r>
              <a:rPr lang="da-DK" dirty="0" err="1"/>
              <a:t>Geometry</a:t>
            </a:r>
            <a:r>
              <a:rPr lang="da-DK" dirty="0"/>
              <a:t> </a:t>
            </a:r>
            <a:r>
              <a:rPr lang="da-DK" dirty="0" err="1"/>
              <a:t>shader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21386" cy="3880773"/>
          </a:xfrm>
        </p:spPr>
        <p:txBody>
          <a:bodyPr>
            <a:normAutofit/>
          </a:bodyPr>
          <a:lstStyle/>
          <a:p>
            <a:r>
              <a:rPr lang="da-DK" dirty="0"/>
              <a:t>Short </a:t>
            </a:r>
            <a:r>
              <a:rPr lang="da-DK" dirty="0" err="1"/>
              <a:t>introduction</a:t>
            </a:r>
            <a:r>
              <a:rPr lang="da-DK" dirty="0"/>
              <a:t> to GS</a:t>
            </a:r>
          </a:p>
          <a:p>
            <a:pPr lvl="1"/>
            <a:r>
              <a:rPr lang="da-DK" dirty="0"/>
              <a:t>Input (primitive)</a:t>
            </a:r>
          </a:p>
          <a:p>
            <a:pPr lvl="1"/>
            <a:r>
              <a:rPr lang="da-DK" dirty="0"/>
              <a:t>Output (primitive)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happens</a:t>
            </a:r>
            <a:endParaRPr lang="da-DK" dirty="0"/>
          </a:p>
          <a:p>
            <a:pPr lvl="1"/>
            <a:r>
              <a:rPr lang="da-DK" dirty="0"/>
              <a:t>Normal </a:t>
            </a:r>
            <a:r>
              <a:rPr lang="da-DK" dirty="0" err="1"/>
              <a:t>calculated</a:t>
            </a:r>
            <a:endParaRPr lang="da-DK" dirty="0"/>
          </a:p>
          <a:p>
            <a:pPr lvl="1"/>
            <a:r>
              <a:rPr lang="da-DK" dirty="0" err="1"/>
              <a:t>Lighting</a:t>
            </a:r>
            <a:r>
              <a:rPr lang="da-DK" dirty="0"/>
              <a:t> </a:t>
            </a:r>
            <a:r>
              <a:rPr lang="da-DK" dirty="0" err="1"/>
              <a:t>calculated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/>
              <a:t>GPU </a:t>
            </a:r>
            <a:r>
              <a:rPr lang="da-DK" dirty="0" err="1"/>
              <a:t>expensive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A163B-5B55-4AA5-B24E-F92DC12545C9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FEC916-E81E-4416-A095-FA4373774144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311EDE7-6E0A-4FAE-8354-7AB3DC615F16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4BC9AC-17B1-4F5B-ABEF-17E5131503D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364EC6-71EA-44F5-BC46-1AB6A2048C40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8422ACE-2D11-4DB9-B5CC-84E63AE147D1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6C17A5-86B7-409A-B1D9-B2920C0C367C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7DA8FE-7784-4B56-91A0-C60CCA55BB51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F5C6E-1452-44C2-AB63-84E95BBB303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B472EA-044B-40E2-89E8-98E3F6052527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E22D7D-3038-45E4-B102-B34B5E036D8A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B1E5FE-DA67-4671-9872-21844758A4AE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7A3A59-2455-4043-A8F5-90E4D3B9F819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400BCD-5BA7-4A6C-AD64-CE0786761EF1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10D148-23C1-4C2A-9A4B-72A9F8FADF27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470547-E0CD-4221-812B-4F424B0C3EDA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ABEE2F-8377-4B76-9BA4-C3AB8BB0F7A2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506D0B-E843-44B8-B2C1-EF4831E4660C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FA6410E-14EE-4291-8D12-250CA6E2265F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EDBBEF-EA56-439B-BD7F-AAA59F4BB9B6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0BFB3E-B437-4145-A2C7-A7A71881F8A2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4F86953-86B6-4779-91CE-1887DA5987CA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97C0B8-30BF-4200-AD5C-7F08242D3E28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EC97847-5B9E-4F71-BCAA-9620BF10B76F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7B44F5-2384-4638-8C5C-93DCB73EA5A3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7B7E324-3514-4D02-B9F9-8A39755F093F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68B13A-097D-418E-9557-29760D1A0BE6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337296-8C45-4B16-B729-D825DE02E93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854CE4-2F74-493B-BDF3-283B97C41512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5510DB0-90B7-4E6C-98FB-DE7B77C8289A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1A9B28-30C1-4E43-97D8-CD0255ADFBBA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3931D3A-5D18-4735-876F-210FA6555E01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196495-D473-4368-9DCF-A9A2FC562204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0FB2FD-24FF-45BF-AFC3-C064E97134CB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97E758-8295-4B32-9C0A-7C010463B088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42A8BD-8A2A-4416-8B09-F982DC31E2E7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631EEF-9ADE-4C4D-AEAD-1D9A05010148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3DFB9CF-FA56-41EB-9720-84A80EDA0031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C22CA5-60EE-4FCE-9400-367B29B4E59B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1B969C-EBAD-4618-A2FE-468255DEA94E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649B14-2D71-4164-9FE6-5FC249F37EF3}"/>
              </a:ext>
            </a:extLst>
          </p:cNvPr>
          <p:cNvCxnSpPr>
            <a:cxnSpLocks/>
            <a:stCxn id="13" idx="3"/>
            <a:endCxn id="22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3646E69-7600-4E66-ADD6-508047371338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2EEBAFF-C89F-4832-BCE7-944C3D026429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614DD5-53AD-4B48-9E7F-F63C384ECBB4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070D12D-3EAF-4327-B8DA-C21ED4B20A3F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EFD8B0-F1B6-4CF4-816D-43FDA04542E7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C41555-13FD-497C-A55C-3E49B221D03F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8E9055E-BF17-4437-A213-AE1D11CF750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460E54-AE51-4A39-944B-DDD7BFB92A02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5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 err="1"/>
              <a:t>glsl</a:t>
            </a:r>
            <a:r>
              <a:rPr lang="da-DK" dirty="0"/>
              <a:t> ”</a:t>
            </a:r>
            <a:r>
              <a:rPr lang="da-DK" dirty="0" err="1"/>
              <a:t>flat</a:t>
            </a:r>
            <a:r>
              <a:rPr lang="da-DK" dirty="0"/>
              <a:t>”</a:t>
            </a:r>
          </a:p>
          <a:p>
            <a:endParaRPr lang="da-DK" dirty="0"/>
          </a:p>
          <a:p>
            <a:r>
              <a:rPr lang="da-DK" dirty="0" err="1"/>
              <a:t>Provoking</a:t>
            </a:r>
            <a:r>
              <a:rPr lang="da-DK" dirty="0"/>
              <a:t> </a:t>
            </a:r>
            <a:r>
              <a:rPr lang="da-DK" dirty="0" err="1"/>
              <a:t>vertex</a:t>
            </a:r>
            <a:r>
              <a:rPr lang="da-DK" dirty="0"/>
              <a:t> </a:t>
            </a:r>
            <a:r>
              <a:rPr lang="da-DK" dirty="0" err="1"/>
              <a:t>glProvokingVertex</a:t>
            </a:r>
            <a:r>
              <a:rPr lang="da-DK" dirty="0"/>
              <a:t>(GL_FIRST_VERTEX_CONVENTION);</a:t>
            </a:r>
          </a:p>
          <a:p>
            <a:endParaRPr lang="da-DK" dirty="0"/>
          </a:p>
          <a:p>
            <a:r>
              <a:rPr lang="da-DK" dirty="0"/>
              <a:t>Final </a:t>
            </a:r>
            <a:r>
              <a:rPr lang="da-DK" dirty="0" err="1"/>
              <a:t>colour</a:t>
            </a:r>
            <a:r>
              <a:rPr lang="da-DK" dirty="0"/>
              <a:t> </a:t>
            </a:r>
            <a:r>
              <a:rPr lang="da-DK" dirty="0" err="1"/>
              <a:t>calculated</a:t>
            </a:r>
            <a:r>
              <a:rPr lang="da-DK" dirty="0"/>
              <a:t> per </a:t>
            </a:r>
            <a:r>
              <a:rPr lang="da-DK" dirty="0" err="1"/>
              <a:t>vertex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1" idx="3"/>
            <a:endCxn id="21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30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 err="1"/>
              <a:t>glsl</a:t>
            </a:r>
            <a:r>
              <a:rPr lang="da-DK" dirty="0"/>
              <a:t> ”</a:t>
            </a:r>
            <a:r>
              <a:rPr lang="da-DK" dirty="0" err="1"/>
              <a:t>flat</a:t>
            </a:r>
            <a:r>
              <a:rPr lang="da-DK" dirty="0"/>
              <a:t>”</a:t>
            </a:r>
          </a:p>
          <a:p>
            <a:endParaRPr lang="da-DK" dirty="0"/>
          </a:p>
          <a:p>
            <a:r>
              <a:rPr lang="da-DK" dirty="0" err="1"/>
              <a:t>Provoking</a:t>
            </a:r>
            <a:r>
              <a:rPr lang="da-DK" dirty="0"/>
              <a:t> </a:t>
            </a:r>
            <a:r>
              <a:rPr lang="da-DK" dirty="0" err="1"/>
              <a:t>vertex</a:t>
            </a:r>
            <a:r>
              <a:rPr lang="da-DK" dirty="0"/>
              <a:t> </a:t>
            </a:r>
            <a:r>
              <a:rPr lang="da-DK" dirty="0" err="1"/>
              <a:t>glProvokingVertex</a:t>
            </a:r>
            <a:r>
              <a:rPr lang="da-DK" dirty="0"/>
              <a:t>(GL_FIRST_VERTEX_CONVENTION);</a:t>
            </a:r>
          </a:p>
          <a:p>
            <a:endParaRPr lang="da-DK" dirty="0"/>
          </a:p>
          <a:p>
            <a:r>
              <a:rPr lang="da-DK" dirty="0"/>
              <a:t>Final </a:t>
            </a:r>
            <a:r>
              <a:rPr lang="da-DK" dirty="0" err="1"/>
              <a:t>colour</a:t>
            </a:r>
            <a:r>
              <a:rPr lang="da-DK" dirty="0"/>
              <a:t> </a:t>
            </a:r>
            <a:r>
              <a:rPr lang="da-DK" dirty="0" err="1"/>
              <a:t>calculated</a:t>
            </a:r>
            <a:r>
              <a:rPr lang="da-DK" dirty="0"/>
              <a:t> per </a:t>
            </a:r>
            <a:r>
              <a:rPr lang="da-DK" dirty="0" err="1"/>
              <a:t>vertex</a:t>
            </a:r>
            <a:endParaRPr lang="da-DK" dirty="0"/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Quads</a:t>
            </a:r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1" idx="3"/>
            <a:endCxn id="215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431139-632E-4FA2-A6F4-9958E073EEE8}"/>
              </a:ext>
            </a:extLst>
          </p:cNvPr>
          <p:cNvCxnSpPr>
            <a:cxnSpLocks/>
          </p:cNvCxnSpPr>
          <p:nvPr/>
        </p:nvCxnSpPr>
        <p:spPr>
          <a:xfrm>
            <a:off x="542902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AF32B0D-9428-4FD9-8D57-366992A77D36}"/>
              </a:ext>
            </a:extLst>
          </p:cNvPr>
          <p:cNvCxnSpPr>
            <a:cxnSpLocks/>
          </p:cNvCxnSpPr>
          <p:nvPr/>
        </p:nvCxnSpPr>
        <p:spPr>
          <a:xfrm>
            <a:off x="6428220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6CA637-0644-4F18-BD41-B8577767F362}"/>
              </a:ext>
            </a:extLst>
          </p:cNvPr>
          <p:cNvSpPr txBox="1"/>
          <p:nvPr/>
        </p:nvSpPr>
        <p:spPr>
          <a:xfrm>
            <a:off x="6278428" y="205365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E88A15-ABE4-4DE7-A150-4F93C3237D8E}"/>
              </a:ext>
            </a:extLst>
          </p:cNvPr>
          <p:cNvSpPr txBox="1"/>
          <p:nvPr/>
        </p:nvSpPr>
        <p:spPr>
          <a:xfrm>
            <a:off x="5194211" y="2030932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D580BDF-3F6B-436A-83BA-46E5539A10E9}"/>
              </a:ext>
            </a:extLst>
          </p:cNvPr>
          <p:cNvSpPr txBox="1"/>
          <p:nvPr/>
        </p:nvSpPr>
        <p:spPr>
          <a:xfrm>
            <a:off x="5015232" y="3175609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303C1E-1330-4AF7-828E-8B3D50B966B1}"/>
              </a:ext>
            </a:extLst>
          </p:cNvPr>
          <p:cNvSpPr txBox="1"/>
          <p:nvPr/>
        </p:nvSpPr>
        <p:spPr>
          <a:xfrm>
            <a:off x="6457519" y="2228188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03A98E-9DB1-458C-9EC6-4FF7F36F0487}"/>
              </a:ext>
            </a:extLst>
          </p:cNvPr>
          <p:cNvSpPr txBox="1"/>
          <p:nvPr/>
        </p:nvSpPr>
        <p:spPr>
          <a:xfrm>
            <a:off x="5177598" y="338543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6D927A-5526-41CB-92E6-C98DB9D081F1}"/>
              </a:ext>
            </a:extLst>
          </p:cNvPr>
          <p:cNvSpPr txBox="1"/>
          <p:nvPr/>
        </p:nvSpPr>
        <p:spPr>
          <a:xfrm>
            <a:off x="6295812" y="340956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451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y - Low Poly Modular Terrain Pack">
            <a:extLst>
              <a:ext uri="{FF2B5EF4-FFF2-40B4-BE49-F238E27FC236}">
                <a16:creationId xmlns:a16="http://schemas.microsoft.com/office/drawing/2014/main" id="{5DE1418C-79F7-4326-BC8A-5F5DDD665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t="3316" r="13521" b="-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32AB3-AAA9-474B-800F-98598286D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103" y="411841"/>
            <a:ext cx="3179233" cy="661897"/>
          </a:xfrm>
        </p:spPr>
        <p:txBody>
          <a:bodyPr>
            <a:normAutofit fontScale="90000"/>
          </a:bodyPr>
          <a:lstStyle/>
          <a:p>
            <a:r>
              <a:rPr lang="da-DK" sz="4800" dirty="0"/>
              <a:t>The </a:t>
            </a:r>
            <a:r>
              <a:rPr lang="da-DK" sz="4800" dirty="0" err="1"/>
              <a:t>mesh</a:t>
            </a:r>
            <a:endParaRPr lang="da-DK" sz="4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45B98-80F4-419A-AF6B-D63894523595}"/>
              </a:ext>
            </a:extLst>
          </p:cNvPr>
          <p:cNvSpPr/>
          <p:nvPr/>
        </p:nvSpPr>
        <p:spPr>
          <a:xfrm>
            <a:off x="956277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0963A8-2272-481A-A174-11F740F19430}"/>
              </a:ext>
            </a:extLst>
          </p:cNvPr>
          <p:cNvSpPr/>
          <p:nvPr/>
        </p:nvSpPr>
        <p:spPr>
          <a:xfrm>
            <a:off x="2040494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891167-0264-4E42-8C3F-CEF2F5875920}"/>
              </a:ext>
            </a:extLst>
          </p:cNvPr>
          <p:cNvSpPr/>
          <p:nvPr/>
        </p:nvSpPr>
        <p:spPr>
          <a:xfrm>
            <a:off x="3124711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F0AF9E-ECF1-41F1-9327-95D1F68DDFE4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1127727" y="200024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55C624-CA98-49CB-BB57-4F4E70CD7079}"/>
              </a:ext>
            </a:extLst>
          </p:cNvPr>
          <p:cNvCxnSpPr>
            <a:cxnSpLocks/>
          </p:cNvCxnSpPr>
          <p:nvPr/>
        </p:nvCxnSpPr>
        <p:spPr>
          <a:xfrm>
            <a:off x="2211944" y="200024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D1DE841-B636-4C1F-95B7-70249F1992FF}"/>
              </a:ext>
            </a:extLst>
          </p:cNvPr>
          <p:cNvSpPr/>
          <p:nvPr/>
        </p:nvSpPr>
        <p:spPr>
          <a:xfrm>
            <a:off x="956277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0D2F8A-9F8F-464B-A71B-ADCB4E6D0818}"/>
              </a:ext>
            </a:extLst>
          </p:cNvPr>
          <p:cNvSpPr/>
          <p:nvPr/>
        </p:nvSpPr>
        <p:spPr>
          <a:xfrm>
            <a:off x="2040494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C3D41A-C7E0-4454-B9E9-A44ECB35422D}"/>
              </a:ext>
            </a:extLst>
          </p:cNvPr>
          <p:cNvSpPr/>
          <p:nvPr/>
        </p:nvSpPr>
        <p:spPr>
          <a:xfrm>
            <a:off x="3124711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AE2DF-4260-4CB1-BC16-92175C6303C5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1127727" y="292676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45DD9C-3202-4B90-B8AA-6A68D9C1736E}"/>
              </a:ext>
            </a:extLst>
          </p:cNvPr>
          <p:cNvCxnSpPr>
            <a:cxnSpLocks/>
          </p:cNvCxnSpPr>
          <p:nvPr/>
        </p:nvCxnSpPr>
        <p:spPr>
          <a:xfrm>
            <a:off x="2211944" y="292676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3173E38-235F-49D2-9A13-8B01D3EDC353}"/>
              </a:ext>
            </a:extLst>
          </p:cNvPr>
          <p:cNvSpPr/>
          <p:nvPr/>
        </p:nvSpPr>
        <p:spPr>
          <a:xfrm>
            <a:off x="948896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2C69C9-BB0E-4922-8C1B-F109A4BC2925}"/>
              </a:ext>
            </a:extLst>
          </p:cNvPr>
          <p:cNvSpPr/>
          <p:nvPr/>
        </p:nvSpPr>
        <p:spPr>
          <a:xfrm>
            <a:off x="2033113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2C4CBF-BF58-4BD4-B7BE-10F93E8688A4}"/>
              </a:ext>
            </a:extLst>
          </p:cNvPr>
          <p:cNvSpPr/>
          <p:nvPr/>
        </p:nvSpPr>
        <p:spPr>
          <a:xfrm>
            <a:off x="3117330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7E64DD-666B-4F58-82CC-0FFE0E53621B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1120346" y="385327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0DF06A8-F129-41E4-B3D3-F68DF035B2A3}"/>
              </a:ext>
            </a:extLst>
          </p:cNvPr>
          <p:cNvCxnSpPr>
            <a:cxnSpLocks/>
          </p:cNvCxnSpPr>
          <p:nvPr/>
        </p:nvCxnSpPr>
        <p:spPr>
          <a:xfrm>
            <a:off x="2204563" y="385327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338EF6-3B44-4F5D-9727-7F28BA1F5DEB}"/>
              </a:ext>
            </a:extLst>
          </p:cNvPr>
          <p:cNvCxnSpPr>
            <a:cxnSpLocks/>
            <a:stCxn id="16" idx="4"/>
            <a:endCxn id="23" idx="0"/>
          </p:cNvCxnSpPr>
          <p:nvPr/>
        </p:nvCxnSpPr>
        <p:spPr>
          <a:xfrm>
            <a:off x="3210436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7C8E6E-7A58-4B48-B622-3F49765D19FB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>
            <a:off x="2126219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C7D03E-4132-4FA4-B608-F62FF4336E9A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>
            <a:off x="1042002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B2456BC-8F47-4F51-AB76-E50A66D8A5EA}"/>
              </a:ext>
            </a:extLst>
          </p:cNvPr>
          <p:cNvCxnSpPr>
            <a:cxnSpLocks/>
          </p:cNvCxnSpPr>
          <p:nvPr/>
        </p:nvCxnSpPr>
        <p:spPr>
          <a:xfrm>
            <a:off x="3210436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480210-54C1-478E-8E33-D398604435DA}"/>
              </a:ext>
            </a:extLst>
          </p:cNvPr>
          <p:cNvCxnSpPr>
            <a:cxnSpLocks/>
          </p:cNvCxnSpPr>
          <p:nvPr/>
        </p:nvCxnSpPr>
        <p:spPr>
          <a:xfrm>
            <a:off x="2126219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622430-C92E-4838-B49A-C4D15B909E05}"/>
              </a:ext>
            </a:extLst>
          </p:cNvPr>
          <p:cNvCxnSpPr>
            <a:cxnSpLocks/>
          </p:cNvCxnSpPr>
          <p:nvPr/>
        </p:nvCxnSpPr>
        <p:spPr>
          <a:xfrm>
            <a:off x="1042002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E0B333F-ABA2-4FC2-A2E7-C155A96CAA1E}"/>
              </a:ext>
            </a:extLst>
          </p:cNvPr>
          <p:cNvSpPr/>
          <p:nvPr/>
        </p:nvSpPr>
        <p:spPr>
          <a:xfrm>
            <a:off x="4175393" y="191452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EFFD30-A1C7-4C06-BD9B-3845905889C8}"/>
              </a:ext>
            </a:extLst>
          </p:cNvPr>
          <p:cNvCxnSpPr>
            <a:cxnSpLocks/>
          </p:cNvCxnSpPr>
          <p:nvPr/>
        </p:nvCxnSpPr>
        <p:spPr>
          <a:xfrm>
            <a:off x="3262626" y="200024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B9AD70F-AE11-472C-B493-F17D0EC6764D}"/>
              </a:ext>
            </a:extLst>
          </p:cNvPr>
          <p:cNvSpPr/>
          <p:nvPr/>
        </p:nvSpPr>
        <p:spPr>
          <a:xfrm>
            <a:off x="4175393" y="284103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F843C3-40DD-44C3-B0E0-FED8EF788781}"/>
              </a:ext>
            </a:extLst>
          </p:cNvPr>
          <p:cNvCxnSpPr>
            <a:cxnSpLocks/>
          </p:cNvCxnSpPr>
          <p:nvPr/>
        </p:nvCxnSpPr>
        <p:spPr>
          <a:xfrm>
            <a:off x="3262626" y="292676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9462AE3-8B6B-4D18-A16F-F1240BB78521}"/>
              </a:ext>
            </a:extLst>
          </p:cNvPr>
          <p:cNvSpPr/>
          <p:nvPr/>
        </p:nvSpPr>
        <p:spPr>
          <a:xfrm>
            <a:off x="4168012" y="3767549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A1C86-C227-462C-A869-31F5ABD3C1E5}"/>
              </a:ext>
            </a:extLst>
          </p:cNvPr>
          <p:cNvCxnSpPr>
            <a:cxnSpLocks/>
          </p:cNvCxnSpPr>
          <p:nvPr/>
        </p:nvCxnSpPr>
        <p:spPr>
          <a:xfrm>
            <a:off x="3255245" y="385327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007F92-30F0-40E1-98C8-6BA016E164BE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>
            <a:off x="4261118" y="208597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D7A1F6-0C5C-4C4A-B1AF-F11639BEAA8F}"/>
              </a:ext>
            </a:extLst>
          </p:cNvPr>
          <p:cNvCxnSpPr>
            <a:cxnSpLocks/>
          </p:cNvCxnSpPr>
          <p:nvPr/>
        </p:nvCxnSpPr>
        <p:spPr>
          <a:xfrm>
            <a:off x="4261118" y="30124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2C176DE-1781-40B6-8596-0E77E14D7336}"/>
              </a:ext>
            </a:extLst>
          </p:cNvPr>
          <p:cNvSpPr/>
          <p:nvPr/>
        </p:nvSpPr>
        <p:spPr>
          <a:xfrm>
            <a:off x="956277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0FC794-F1FE-4D79-A270-E501BD235B64}"/>
              </a:ext>
            </a:extLst>
          </p:cNvPr>
          <p:cNvSpPr/>
          <p:nvPr/>
        </p:nvSpPr>
        <p:spPr>
          <a:xfrm>
            <a:off x="2040494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F21C9DD-4823-4D64-8ED5-F29C2FD49FB3}"/>
              </a:ext>
            </a:extLst>
          </p:cNvPr>
          <p:cNvSpPr/>
          <p:nvPr/>
        </p:nvSpPr>
        <p:spPr>
          <a:xfrm>
            <a:off x="3124711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689822-8D45-4253-924C-45FCEF770D9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1127727" y="47797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D33CA1B-01BE-451B-8AAD-5031CD1637D0}"/>
              </a:ext>
            </a:extLst>
          </p:cNvPr>
          <p:cNvCxnSpPr>
            <a:cxnSpLocks/>
          </p:cNvCxnSpPr>
          <p:nvPr/>
        </p:nvCxnSpPr>
        <p:spPr>
          <a:xfrm>
            <a:off x="2211944" y="47797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0748735-BB8A-42E3-BBC8-24859FE5777D}"/>
              </a:ext>
            </a:extLst>
          </p:cNvPr>
          <p:cNvCxnSpPr>
            <a:cxnSpLocks/>
          </p:cNvCxnSpPr>
          <p:nvPr/>
        </p:nvCxnSpPr>
        <p:spPr>
          <a:xfrm>
            <a:off x="3217817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F8490B-C157-4112-B7F1-D0CDD4E2EE37}"/>
              </a:ext>
            </a:extLst>
          </p:cNvPr>
          <p:cNvCxnSpPr>
            <a:cxnSpLocks/>
          </p:cNvCxnSpPr>
          <p:nvPr/>
        </p:nvCxnSpPr>
        <p:spPr>
          <a:xfrm>
            <a:off x="2133600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9E03459-AE5A-463A-9EF1-3EB6D620BD44}"/>
              </a:ext>
            </a:extLst>
          </p:cNvPr>
          <p:cNvCxnSpPr>
            <a:cxnSpLocks/>
          </p:cNvCxnSpPr>
          <p:nvPr/>
        </p:nvCxnSpPr>
        <p:spPr>
          <a:xfrm>
            <a:off x="1049383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905DA56-595E-4AE9-9184-C64C511C1701}"/>
              </a:ext>
            </a:extLst>
          </p:cNvPr>
          <p:cNvSpPr/>
          <p:nvPr/>
        </p:nvSpPr>
        <p:spPr>
          <a:xfrm>
            <a:off x="4175393" y="46940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32F7C8-26B5-4D94-B8CA-2673814E5E24}"/>
              </a:ext>
            </a:extLst>
          </p:cNvPr>
          <p:cNvCxnSpPr>
            <a:cxnSpLocks/>
          </p:cNvCxnSpPr>
          <p:nvPr/>
        </p:nvCxnSpPr>
        <p:spPr>
          <a:xfrm>
            <a:off x="3262626" y="47797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3E43296-0323-48A8-8710-6D4D2B4ED15D}"/>
              </a:ext>
            </a:extLst>
          </p:cNvPr>
          <p:cNvCxnSpPr>
            <a:cxnSpLocks/>
          </p:cNvCxnSpPr>
          <p:nvPr/>
        </p:nvCxnSpPr>
        <p:spPr>
          <a:xfrm>
            <a:off x="4268499" y="393899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54AC48-EADD-4DD0-9F67-F8AF2A8971D5}"/>
              </a:ext>
            </a:extLst>
          </p:cNvPr>
          <p:cNvSpPr txBox="1"/>
          <p:nvPr/>
        </p:nvSpPr>
        <p:spPr>
          <a:xfrm>
            <a:off x="911390" y="4951236"/>
            <a:ext cx="14794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Vec3 Pos</a:t>
            </a:r>
            <a:br>
              <a:rPr lang="da-DK" dirty="0"/>
            </a:br>
            <a:r>
              <a:rPr lang="da-DK" dirty="0"/>
              <a:t>Vec3 </a:t>
            </a:r>
            <a:r>
              <a:rPr lang="da-DK" dirty="0" err="1"/>
              <a:t>Colour</a:t>
            </a:r>
            <a:br>
              <a:rPr lang="da-DK" dirty="0"/>
            </a:br>
            <a:r>
              <a:rPr lang="da-DK" dirty="0"/>
              <a:t>Vec3 Normal</a:t>
            </a:r>
          </a:p>
          <a:p>
            <a:endParaRPr lang="da-DK" dirty="0"/>
          </a:p>
          <a:p>
            <a:r>
              <a:rPr lang="da-DK" dirty="0"/>
              <a:t>Indices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3B1038-32BF-4A4D-94F2-40B468136D16}"/>
              </a:ext>
            </a:extLst>
          </p:cNvPr>
          <p:cNvCxnSpPr>
            <a:cxnSpLocks/>
            <a:stCxn id="15" idx="3"/>
            <a:endCxn id="21" idx="7"/>
          </p:cNvCxnSpPr>
          <p:nvPr/>
        </p:nvCxnSpPr>
        <p:spPr>
          <a:xfrm flipH="1">
            <a:off x="1102619" y="206086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AFB5B4-7BDC-438A-8B1D-2F3665CBA941}"/>
              </a:ext>
            </a:extLst>
          </p:cNvPr>
          <p:cNvCxnSpPr>
            <a:cxnSpLocks/>
          </p:cNvCxnSpPr>
          <p:nvPr/>
        </p:nvCxnSpPr>
        <p:spPr>
          <a:xfrm flipH="1">
            <a:off x="2178408" y="205351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C4B433-327D-4DEB-BE0A-4637A933C6D0}"/>
              </a:ext>
            </a:extLst>
          </p:cNvPr>
          <p:cNvCxnSpPr>
            <a:cxnSpLocks/>
          </p:cNvCxnSpPr>
          <p:nvPr/>
        </p:nvCxnSpPr>
        <p:spPr>
          <a:xfrm flipH="1">
            <a:off x="3262625" y="207691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38B2C7-51AD-4635-BFF4-08CFDBEA8FB5}"/>
              </a:ext>
            </a:extLst>
          </p:cNvPr>
          <p:cNvCxnSpPr>
            <a:cxnSpLocks/>
          </p:cNvCxnSpPr>
          <p:nvPr/>
        </p:nvCxnSpPr>
        <p:spPr>
          <a:xfrm flipH="1">
            <a:off x="1109135" y="299915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C75288C-1854-490C-8FD8-CE85CC19AE3B}"/>
              </a:ext>
            </a:extLst>
          </p:cNvPr>
          <p:cNvCxnSpPr>
            <a:cxnSpLocks/>
          </p:cNvCxnSpPr>
          <p:nvPr/>
        </p:nvCxnSpPr>
        <p:spPr>
          <a:xfrm flipH="1">
            <a:off x="2184924" y="2991797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F9B3EAF-C0E3-4650-8F77-55BBC693F643}"/>
              </a:ext>
            </a:extLst>
          </p:cNvPr>
          <p:cNvCxnSpPr>
            <a:cxnSpLocks/>
          </p:cNvCxnSpPr>
          <p:nvPr/>
        </p:nvCxnSpPr>
        <p:spPr>
          <a:xfrm flipH="1">
            <a:off x="3269141" y="301519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4795EB-4188-41F9-9244-54B0418C927C}"/>
              </a:ext>
            </a:extLst>
          </p:cNvPr>
          <p:cNvCxnSpPr>
            <a:cxnSpLocks/>
          </p:cNvCxnSpPr>
          <p:nvPr/>
        </p:nvCxnSpPr>
        <p:spPr>
          <a:xfrm flipH="1">
            <a:off x="1112939" y="3927297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7E7A4A-7D6B-432A-AC31-76983B52C911}"/>
              </a:ext>
            </a:extLst>
          </p:cNvPr>
          <p:cNvCxnSpPr>
            <a:cxnSpLocks/>
          </p:cNvCxnSpPr>
          <p:nvPr/>
        </p:nvCxnSpPr>
        <p:spPr>
          <a:xfrm flipH="1">
            <a:off x="2188728" y="39199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673557-FF50-4E31-B884-F3F945D5AC08}"/>
              </a:ext>
            </a:extLst>
          </p:cNvPr>
          <p:cNvCxnSpPr>
            <a:cxnSpLocks/>
          </p:cNvCxnSpPr>
          <p:nvPr/>
        </p:nvCxnSpPr>
        <p:spPr>
          <a:xfrm flipH="1">
            <a:off x="3272945" y="394334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6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mesh</a:t>
            </a:r>
            <a:r>
              <a:rPr lang="da-DK" dirty="0"/>
              <a:t> generation</a:t>
            </a:r>
          </a:p>
          <a:p>
            <a:endParaRPr lang="da-DK" dirty="0"/>
          </a:p>
          <a:p>
            <a:r>
              <a:rPr lang="da-DK" dirty="0"/>
              <a:t>New Indices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  <a:stCxn id="212" idx="5"/>
            <a:endCxn id="233" idx="1"/>
          </p:cNvCxnSpPr>
          <p:nvPr/>
        </p:nvCxnSpPr>
        <p:spPr>
          <a:xfrm>
            <a:off x="7555670" y="2444043"/>
            <a:ext cx="929448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  <a:stCxn id="216" idx="5"/>
            <a:endCxn id="222" idx="1"/>
          </p:cNvCxnSpPr>
          <p:nvPr/>
        </p:nvCxnSpPr>
        <p:spPr>
          <a:xfrm>
            <a:off x="6471453" y="3370556"/>
            <a:ext cx="955602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  <a:stCxn id="220" idx="5"/>
            <a:endCxn id="240" idx="1"/>
          </p:cNvCxnSpPr>
          <p:nvPr/>
        </p:nvCxnSpPr>
        <p:spPr>
          <a:xfrm>
            <a:off x="5379855" y="4297068"/>
            <a:ext cx="970364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  <a:stCxn id="222" idx="5"/>
            <a:endCxn id="247" idx="1"/>
          </p:cNvCxnSpPr>
          <p:nvPr/>
        </p:nvCxnSpPr>
        <p:spPr>
          <a:xfrm>
            <a:off x="7548289" y="4297068"/>
            <a:ext cx="936829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3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2302DDB-4167-4F22-BCA9-1935E0F2256E}"/>
              </a:ext>
            </a:extLst>
          </p:cNvPr>
          <p:cNvSpPr/>
          <p:nvPr/>
        </p:nvSpPr>
        <p:spPr>
          <a:xfrm rot="10636823">
            <a:off x="5582115" y="1705788"/>
            <a:ext cx="932187" cy="942389"/>
          </a:xfrm>
          <a:prstGeom prst="rt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D60ED52C-1E9E-48EB-94BA-32D4738B028F}"/>
              </a:ext>
            </a:extLst>
          </p:cNvPr>
          <p:cNvSpPr/>
          <p:nvPr/>
        </p:nvSpPr>
        <p:spPr>
          <a:xfrm rot="5400000">
            <a:off x="6598971" y="1684555"/>
            <a:ext cx="932187" cy="942389"/>
          </a:xfrm>
          <a:prstGeom prst="rtTriangl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3 – </a:t>
            </a:r>
            <a:r>
              <a:rPr lang="da-DK" dirty="0" err="1"/>
              <a:t>Flat</a:t>
            </a:r>
            <a:r>
              <a:rPr lang="da-DK" dirty="0"/>
              <a:t> </a:t>
            </a:r>
            <a:r>
              <a:rPr lang="da-DK" dirty="0" err="1"/>
              <a:t>Shading</a:t>
            </a:r>
            <a:endParaRPr lang="da-DK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mesh</a:t>
            </a:r>
            <a:r>
              <a:rPr lang="da-DK" dirty="0"/>
              <a:t> generation</a:t>
            </a:r>
          </a:p>
          <a:p>
            <a:endParaRPr lang="da-DK" dirty="0"/>
          </a:p>
          <a:p>
            <a:r>
              <a:rPr lang="da-DK" dirty="0"/>
              <a:t>New Indices</a:t>
            </a:r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Lighting</a:t>
            </a:r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378883" y="16010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463100" y="1601015"/>
            <a:ext cx="171450" cy="17145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7D8F40E-E0F4-43A5-B77F-83853659359F}"/>
              </a:ext>
            </a:extLst>
          </p:cNvPr>
          <p:cNvSpPr/>
          <p:nvPr/>
        </p:nvSpPr>
        <p:spPr>
          <a:xfrm>
            <a:off x="7547317" y="16010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550333" y="168674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82A0A2A-108C-46AD-B925-0A623B5CEB4E}"/>
              </a:ext>
            </a:extLst>
          </p:cNvPr>
          <p:cNvCxnSpPr>
            <a:cxnSpLocks/>
          </p:cNvCxnSpPr>
          <p:nvPr/>
        </p:nvCxnSpPr>
        <p:spPr>
          <a:xfrm>
            <a:off x="6634550" y="168674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598BF566-2904-4A0D-9D95-E4BCCED193E8}"/>
              </a:ext>
            </a:extLst>
          </p:cNvPr>
          <p:cNvSpPr/>
          <p:nvPr/>
        </p:nvSpPr>
        <p:spPr>
          <a:xfrm>
            <a:off x="5378883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264D451-44CA-4928-A974-A38F41D22A13}"/>
              </a:ext>
            </a:extLst>
          </p:cNvPr>
          <p:cNvSpPr/>
          <p:nvPr/>
        </p:nvSpPr>
        <p:spPr>
          <a:xfrm>
            <a:off x="6463100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E3BC035-8071-45FF-9726-FA1FC37C16DC}"/>
              </a:ext>
            </a:extLst>
          </p:cNvPr>
          <p:cNvSpPr/>
          <p:nvPr/>
        </p:nvSpPr>
        <p:spPr>
          <a:xfrm>
            <a:off x="7547317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  <a:stCxn id="215" idx="6"/>
            <a:endCxn id="216" idx="2"/>
          </p:cNvCxnSpPr>
          <p:nvPr/>
        </p:nvCxnSpPr>
        <p:spPr>
          <a:xfrm>
            <a:off x="5550333" y="261325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AF781FE-5C06-4174-9888-00E4424EC700}"/>
              </a:ext>
            </a:extLst>
          </p:cNvPr>
          <p:cNvCxnSpPr>
            <a:cxnSpLocks/>
          </p:cNvCxnSpPr>
          <p:nvPr/>
        </p:nvCxnSpPr>
        <p:spPr>
          <a:xfrm>
            <a:off x="6634550" y="261325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80C10A6-E0F9-498E-ACDD-A90789C2B841}"/>
              </a:ext>
            </a:extLst>
          </p:cNvPr>
          <p:cNvSpPr/>
          <p:nvPr/>
        </p:nvSpPr>
        <p:spPr>
          <a:xfrm>
            <a:off x="5371502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56644CF3-A3B7-4E88-A076-2458F373E758}"/>
              </a:ext>
            </a:extLst>
          </p:cNvPr>
          <p:cNvSpPr/>
          <p:nvPr/>
        </p:nvSpPr>
        <p:spPr>
          <a:xfrm>
            <a:off x="6455719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2B0D87A-1137-48E0-BACD-6271C897F3BB}"/>
              </a:ext>
            </a:extLst>
          </p:cNvPr>
          <p:cNvSpPr/>
          <p:nvPr/>
        </p:nvSpPr>
        <p:spPr>
          <a:xfrm>
            <a:off x="7539936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AE7BCFE-8ABB-424C-857A-4E01BC6243F6}"/>
              </a:ext>
            </a:extLst>
          </p:cNvPr>
          <p:cNvCxnSpPr>
            <a:cxnSpLocks/>
            <a:stCxn id="220" idx="6"/>
            <a:endCxn id="221" idx="2"/>
          </p:cNvCxnSpPr>
          <p:nvPr/>
        </p:nvCxnSpPr>
        <p:spPr>
          <a:xfrm>
            <a:off x="5542952" y="353976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17F143-93C4-4B5B-BE69-4A9372378B76}"/>
              </a:ext>
            </a:extLst>
          </p:cNvPr>
          <p:cNvCxnSpPr>
            <a:cxnSpLocks/>
          </p:cNvCxnSpPr>
          <p:nvPr/>
        </p:nvCxnSpPr>
        <p:spPr>
          <a:xfrm>
            <a:off x="6627169" y="353976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F33861C-D1B1-45B1-A8F1-FC39E9D3DCB8}"/>
              </a:ext>
            </a:extLst>
          </p:cNvPr>
          <p:cNvCxnSpPr>
            <a:cxnSpLocks/>
            <a:stCxn id="212" idx="4"/>
            <a:endCxn id="217" idx="0"/>
          </p:cNvCxnSpPr>
          <p:nvPr/>
        </p:nvCxnSpPr>
        <p:spPr>
          <a:xfrm>
            <a:off x="7633042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  <a:endCxn id="216" idx="0"/>
          </p:cNvCxnSpPr>
          <p:nvPr/>
        </p:nvCxnSpPr>
        <p:spPr>
          <a:xfrm>
            <a:off x="6548825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  <a:endCxn id="215" idx="0"/>
          </p:cNvCxnSpPr>
          <p:nvPr/>
        </p:nvCxnSpPr>
        <p:spPr>
          <a:xfrm>
            <a:off x="5464608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E5ABDAA-A179-49B4-9E26-F99887ADB068}"/>
              </a:ext>
            </a:extLst>
          </p:cNvPr>
          <p:cNvCxnSpPr>
            <a:cxnSpLocks/>
          </p:cNvCxnSpPr>
          <p:nvPr/>
        </p:nvCxnSpPr>
        <p:spPr>
          <a:xfrm>
            <a:off x="7633042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708440F-B818-48C1-B823-436D3761FE43}"/>
              </a:ext>
            </a:extLst>
          </p:cNvPr>
          <p:cNvCxnSpPr>
            <a:cxnSpLocks/>
          </p:cNvCxnSpPr>
          <p:nvPr/>
        </p:nvCxnSpPr>
        <p:spPr>
          <a:xfrm>
            <a:off x="6548825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671062-57AA-4CC5-A804-70E2112DBDE4}"/>
              </a:ext>
            </a:extLst>
          </p:cNvPr>
          <p:cNvCxnSpPr>
            <a:cxnSpLocks/>
          </p:cNvCxnSpPr>
          <p:nvPr/>
        </p:nvCxnSpPr>
        <p:spPr>
          <a:xfrm>
            <a:off x="5464608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98E967B0-E91D-4F81-9A5E-0F982AA09520}"/>
              </a:ext>
            </a:extLst>
          </p:cNvPr>
          <p:cNvSpPr/>
          <p:nvPr/>
        </p:nvSpPr>
        <p:spPr>
          <a:xfrm>
            <a:off x="8597999" y="160101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A39FD0E-5799-489E-966E-834D1F845C5F}"/>
              </a:ext>
            </a:extLst>
          </p:cNvPr>
          <p:cNvCxnSpPr>
            <a:cxnSpLocks/>
          </p:cNvCxnSpPr>
          <p:nvPr/>
        </p:nvCxnSpPr>
        <p:spPr>
          <a:xfrm>
            <a:off x="7685232" y="168674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749006E8-6C51-4513-8E2D-A870501DEDFD}"/>
              </a:ext>
            </a:extLst>
          </p:cNvPr>
          <p:cNvSpPr/>
          <p:nvPr/>
        </p:nvSpPr>
        <p:spPr>
          <a:xfrm>
            <a:off x="8597999" y="252752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292FCAD-0751-49CC-9AE4-606FAEE29C4B}"/>
              </a:ext>
            </a:extLst>
          </p:cNvPr>
          <p:cNvCxnSpPr>
            <a:cxnSpLocks/>
          </p:cNvCxnSpPr>
          <p:nvPr/>
        </p:nvCxnSpPr>
        <p:spPr>
          <a:xfrm>
            <a:off x="7685232" y="261325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97425BE0-23BC-4245-BBC9-EAEA9B274E52}"/>
              </a:ext>
            </a:extLst>
          </p:cNvPr>
          <p:cNvSpPr/>
          <p:nvPr/>
        </p:nvSpPr>
        <p:spPr>
          <a:xfrm>
            <a:off x="8590618" y="345404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C772385-1E16-49FC-9F87-157BDC521F70}"/>
              </a:ext>
            </a:extLst>
          </p:cNvPr>
          <p:cNvCxnSpPr>
            <a:cxnSpLocks/>
          </p:cNvCxnSpPr>
          <p:nvPr/>
        </p:nvCxnSpPr>
        <p:spPr>
          <a:xfrm>
            <a:off x="7677851" y="353976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D225B33-F80E-461F-83C4-F30EC0F49D74}"/>
              </a:ext>
            </a:extLst>
          </p:cNvPr>
          <p:cNvCxnSpPr>
            <a:cxnSpLocks/>
            <a:stCxn id="231" idx="4"/>
            <a:endCxn id="233" idx="0"/>
          </p:cNvCxnSpPr>
          <p:nvPr/>
        </p:nvCxnSpPr>
        <p:spPr>
          <a:xfrm>
            <a:off x="8683724" y="1772465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AEC3D02-4C63-44F6-985F-915989ED7AA5}"/>
              </a:ext>
            </a:extLst>
          </p:cNvPr>
          <p:cNvCxnSpPr>
            <a:cxnSpLocks/>
          </p:cNvCxnSpPr>
          <p:nvPr/>
        </p:nvCxnSpPr>
        <p:spPr>
          <a:xfrm>
            <a:off x="8683724" y="269897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D43416A7-0F9E-4BB4-A529-D234C757A4BD}"/>
              </a:ext>
            </a:extLst>
          </p:cNvPr>
          <p:cNvSpPr/>
          <p:nvPr/>
        </p:nvSpPr>
        <p:spPr>
          <a:xfrm>
            <a:off x="5378883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EE4E4738-5E70-42A9-AEFC-B78B9BE69D6F}"/>
              </a:ext>
            </a:extLst>
          </p:cNvPr>
          <p:cNvSpPr/>
          <p:nvPr/>
        </p:nvSpPr>
        <p:spPr>
          <a:xfrm>
            <a:off x="6463100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26EB193-7E8E-4EDE-BE29-6E62D5004A9B}"/>
              </a:ext>
            </a:extLst>
          </p:cNvPr>
          <p:cNvSpPr/>
          <p:nvPr/>
        </p:nvSpPr>
        <p:spPr>
          <a:xfrm>
            <a:off x="7547317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1F9663D-1A9C-4D07-8424-721ABBBDB2E7}"/>
              </a:ext>
            </a:extLst>
          </p:cNvPr>
          <p:cNvCxnSpPr>
            <a:cxnSpLocks/>
            <a:stCxn id="239" idx="6"/>
            <a:endCxn id="240" idx="2"/>
          </p:cNvCxnSpPr>
          <p:nvPr/>
        </p:nvCxnSpPr>
        <p:spPr>
          <a:xfrm>
            <a:off x="5550333" y="446627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AA34E19-9A22-448B-978C-774AED49D547}"/>
              </a:ext>
            </a:extLst>
          </p:cNvPr>
          <p:cNvCxnSpPr>
            <a:cxnSpLocks/>
          </p:cNvCxnSpPr>
          <p:nvPr/>
        </p:nvCxnSpPr>
        <p:spPr>
          <a:xfrm>
            <a:off x="6634550" y="446627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11C0DB9-25C5-4DF7-93E7-222F4702B9A9}"/>
              </a:ext>
            </a:extLst>
          </p:cNvPr>
          <p:cNvCxnSpPr>
            <a:cxnSpLocks/>
          </p:cNvCxnSpPr>
          <p:nvPr/>
        </p:nvCxnSpPr>
        <p:spPr>
          <a:xfrm>
            <a:off x="7640423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E30A52C-FBE1-4400-986F-91B4F20693FA}"/>
              </a:ext>
            </a:extLst>
          </p:cNvPr>
          <p:cNvCxnSpPr>
            <a:cxnSpLocks/>
          </p:cNvCxnSpPr>
          <p:nvPr/>
        </p:nvCxnSpPr>
        <p:spPr>
          <a:xfrm>
            <a:off x="6556206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7D43A1F-3382-4776-A45F-326B89495E6C}"/>
              </a:ext>
            </a:extLst>
          </p:cNvPr>
          <p:cNvCxnSpPr>
            <a:cxnSpLocks/>
          </p:cNvCxnSpPr>
          <p:nvPr/>
        </p:nvCxnSpPr>
        <p:spPr>
          <a:xfrm>
            <a:off x="5471989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127DC3-1D29-4D9F-BB96-7A3694E2580D}"/>
              </a:ext>
            </a:extLst>
          </p:cNvPr>
          <p:cNvSpPr/>
          <p:nvPr/>
        </p:nvSpPr>
        <p:spPr>
          <a:xfrm>
            <a:off x="8597999" y="438055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1C6C7D9-A4B3-4E16-9FD0-2F10655B88B8}"/>
              </a:ext>
            </a:extLst>
          </p:cNvPr>
          <p:cNvCxnSpPr>
            <a:cxnSpLocks/>
          </p:cNvCxnSpPr>
          <p:nvPr/>
        </p:nvCxnSpPr>
        <p:spPr>
          <a:xfrm>
            <a:off x="7685232" y="446627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5A0C6DA-8266-4A3E-AC4E-A1FAEB9C026A}"/>
              </a:ext>
            </a:extLst>
          </p:cNvPr>
          <p:cNvCxnSpPr>
            <a:cxnSpLocks/>
          </p:cNvCxnSpPr>
          <p:nvPr/>
        </p:nvCxnSpPr>
        <p:spPr>
          <a:xfrm>
            <a:off x="8691105" y="362549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0" idx="5"/>
            <a:endCxn id="216" idx="1"/>
          </p:cNvCxnSpPr>
          <p:nvPr/>
        </p:nvCxnSpPr>
        <p:spPr>
          <a:xfrm>
            <a:off x="5525225" y="1747357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11938B7-D521-483C-8448-DFD6D5BBB2D0}"/>
              </a:ext>
            </a:extLst>
          </p:cNvPr>
          <p:cNvCxnSpPr>
            <a:cxnSpLocks/>
          </p:cNvCxnSpPr>
          <p:nvPr/>
        </p:nvCxnSpPr>
        <p:spPr>
          <a:xfrm flipH="1">
            <a:off x="6601014" y="17400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6326470-9E32-41C5-B3B8-C7F24E9A4A55}"/>
              </a:ext>
            </a:extLst>
          </p:cNvPr>
          <p:cNvCxnSpPr>
            <a:cxnSpLocks/>
            <a:stCxn id="212" idx="5"/>
            <a:endCxn id="233" idx="1"/>
          </p:cNvCxnSpPr>
          <p:nvPr/>
        </p:nvCxnSpPr>
        <p:spPr>
          <a:xfrm>
            <a:off x="7693659" y="1747357"/>
            <a:ext cx="929448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24E29D1-7303-4914-92B6-1D3FA6DBB6DB}"/>
              </a:ext>
            </a:extLst>
          </p:cNvPr>
          <p:cNvCxnSpPr>
            <a:cxnSpLocks/>
          </p:cNvCxnSpPr>
          <p:nvPr/>
        </p:nvCxnSpPr>
        <p:spPr>
          <a:xfrm flipH="1">
            <a:off x="5531741" y="268564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E3B0AF8-F139-40F1-BA94-651C34B48A15}"/>
              </a:ext>
            </a:extLst>
          </p:cNvPr>
          <p:cNvCxnSpPr>
            <a:cxnSpLocks/>
            <a:stCxn id="216" idx="5"/>
            <a:endCxn id="222" idx="1"/>
          </p:cNvCxnSpPr>
          <p:nvPr/>
        </p:nvCxnSpPr>
        <p:spPr>
          <a:xfrm>
            <a:off x="6609442" y="2673870"/>
            <a:ext cx="955602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A588798-D2CA-4DD1-A8A5-BA75953E1EDE}"/>
              </a:ext>
            </a:extLst>
          </p:cNvPr>
          <p:cNvCxnSpPr>
            <a:cxnSpLocks/>
          </p:cNvCxnSpPr>
          <p:nvPr/>
        </p:nvCxnSpPr>
        <p:spPr>
          <a:xfrm flipH="1">
            <a:off x="7691747" y="270169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B69D03C-51D6-4A17-8289-7EFF681DEF87}"/>
              </a:ext>
            </a:extLst>
          </p:cNvPr>
          <p:cNvCxnSpPr>
            <a:cxnSpLocks/>
            <a:stCxn id="220" idx="5"/>
            <a:endCxn id="240" idx="1"/>
          </p:cNvCxnSpPr>
          <p:nvPr/>
        </p:nvCxnSpPr>
        <p:spPr>
          <a:xfrm>
            <a:off x="5517844" y="3600382"/>
            <a:ext cx="970364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DD4E351-7560-4A60-8A52-9696A15492BE}"/>
              </a:ext>
            </a:extLst>
          </p:cNvPr>
          <p:cNvCxnSpPr>
            <a:cxnSpLocks/>
          </p:cNvCxnSpPr>
          <p:nvPr/>
        </p:nvCxnSpPr>
        <p:spPr>
          <a:xfrm flipH="1">
            <a:off x="6611334" y="360643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C530631-1452-49CD-A0F2-9D046D20A2FC}"/>
              </a:ext>
            </a:extLst>
          </p:cNvPr>
          <p:cNvCxnSpPr>
            <a:cxnSpLocks/>
            <a:stCxn id="222" idx="5"/>
            <a:endCxn id="247" idx="1"/>
          </p:cNvCxnSpPr>
          <p:nvPr/>
        </p:nvCxnSpPr>
        <p:spPr>
          <a:xfrm>
            <a:off x="7686278" y="3600382"/>
            <a:ext cx="936829" cy="805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C973FD4-8A59-4505-ABB5-C3DA91F0AAF6}"/>
              </a:ext>
            </a:extLst>
          </p:cNvPr>
          <p:cNvCxnSpPr>
            <a:cxnSpLocks/>
          </p:cNvCxnSpPr>
          <p:nvPr/>
        </p:nvCxnSpPr>
        <p:spPr>
          <a:xfrm flipH="1">
            <a:off x="5832021" y="5622150"/>
            <a:ext cx="948872" cy="69912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21F301-F93E-4763-B3EE-BA7DC1EF0605}"/>
              </a:ext>
            </a:extLst>
          </p:cNvPr>
          <p:cNvCxnSpPr>
            <a:cxnSpLocks/>
          </p:cNvCxnSpPr>
          <p:nvPr/>
        </p:nvCxnSpPr>
        <p:spPr>
          <a:xfrm>
            <a:off x="6772465" y="5622150"/>
            <a:ext cx="946302" cy="6991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29FC86-EFEC-4C71-AFE6-0C5296ADD024}"/>
              </a:ext>
            </a:extLst>
          </p:cNvPr>
          <p:cNvCxnSpPr>
            <a:cxnSpLocks/>
          </p:cNvCxnSpPr>
          <p:nvPr/>
        </p:nvCxnSpPr>
        <p:spPr>
          <a:xfrm flipH="1" flipV="1">
            <a:off x="6267450" y="5182838"/>
            <a:ext cx="505014" cy="43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9A1D13-DA13-4CE9-B0A9-171CD378C10B}"/>
              </a:ext>
            </a:extLst>
          </p:cNvPr>
          <p:cNvSpPr txBox="1"/>
          <p:nvPr/>
        </p:nvSpPr>
        <p:spPr>
          <a:xfrm>
            <a:off x="5999797" y="12788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provoking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357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4 – Hybrid (</a:t>
            </a:r>
            <a:r>
              <a:rPr lang="da-DK" dirty="0" err="1"/>
              <a:t>flat</a:t>
            </a:r>
            <a:r>
              <a:rPr lang="da-DK" dirty="0"/>
              <a:t>, </a:t>
            </a:r>
            <a:r>
              <a:rPr lang="da-DK" dirty="0" err="1"/>
              <a:t>grid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)</a:t>
            </a:r>
            <a:br>
              <a:rPr lang="da-DK" dirty="0"/>
            </a:br>
            <a:r>
              <a:rPr lang="da-DK" sz="1800" b="1" dirty="0">
                <a:solidFill>
                  <a:srgbClr val="00B0F0"/>
                </a:solidFill>
              </a:rPr>
              <a:t>- </a:t>
            </a:r>
            <a:r>
              <a:rPr lang="da-DK" sz="1800" b="1" dirty="0" err="1">
                <a:solidFill>
                  <a:srgbClr val="00B0F0"/>
                </a:solidFill>
              </a:rPr>
              <a:t>Equilinox</a:t>
            </a:r>
            <a:endParaRPr lang="da-DK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423734" cy="3880773"/>
          </a:xfrm>
        </p:spPr>
        <p:txBody>
          <a:bodyPr>
            <a:normAutofit/>
          </a:bodyPr>
          <a:lstStyle/>
          <a:p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triangle</a:t>
            </a:r>
            <a:r>
              <a:rPr lang="da-DK" dirty="0"/>
              <a:t> has </a:t>
            </a:r>
            <a:r>
              <a:rPr lang="da-DK" dirty="0" err="1"/>
              <a:t>its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provoking</a:t>
            </a:r>
            <a:r>
              <a:rPr lang="da-DK" dirty="0"/>
              <a:t> </a:t>
            </a:r>
            <a:r>
              <a:rPr lang="da-DK" dirty="0" err="1"/>
              <a:t>vertex</a:t>
            </a:r>
            <a:endParaRPr lang="da-DK" dirty="0"/>
          </a:p>
          <a:p>
            <a:endParaRPr lang="da-DK" dirty="0"/>
          </a:p>
          <a:p>
            <a:r>
              <a:rPr lang="da-DK" dirty="0"/>
              <a:t>Cons</a:t>
            </a:r>
          </a:p>
          <a:p>
            <a:pPr lvl="1"/>
            <a:r>
              <a:rPr lang="da-DK" dirty="0" err="1"/>
              <a:t>Vertex</a:t>
            </a:r>
            <a:r>
              <a:rPr lang="da-DK" dirty="0"/>
              <a:t> </a:t>
            </a:r>
            <a:r>
              <a:rPr lang="da-DK" dirty="0" err="1"/>
              <a:t>duplication</a:t>
            </a:r>
            <a:r>
              <a:rPr lang="da-DK" dirty="0"/>
              <a:t> (20% ≠ 335%)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7238276-E075-4594-8AC6-866D0F86613C}"/>
              </a:ext>
            </a:extLst>
          </p:cNvPr>
          <p:cNvSpPr/>
          <p:nvPr/>
        </p:nvSpPr>
        <p:spPr>
          <a:xfrm>
            <a:off x="5244544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350740C-A140-468F-97D9-A016BB0823AE}"/>
              </a:ext>
            </a:extLst>
          </p:cNvPr>
          <p:cNvSpPr/>
          <p:nvPr/>
        </p:nvSpPr>
        <p:spPr>
          <a:xfrm>
            <a:off x="6328761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76B0B8-AE96-45D8-A50C-EFEB13904B76}"/>
              </a:ext>
            </a:extLst>
          </p:cNvPr>
          <p:cNvCxnSpPr>
            <a:cxnSpLocks/>
            <a:stCxn id="210" idx="6"/>
            <a:endCxn id="211" idx="2"/>
          </p:cNvCxnSpPr>
          <p:nvPr/>
        </p:nvCxnSpPr>
        <p:spPr>
          <a:xfrm>
            <a:off x="5415994" y="25936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2BC401B-5250-4DA0-87E4-FF6650D9DA38}"/>
              </a:ext>
            </a:extLst>
          </p:cNvPr>
          <p:cNvCxnSpPr>
            <a:cxnSpLocks/>
          </p:cNvCxnSpPr>
          <p:nvPr/>
        </p:nvCxnSpPr>
        <p:spPr>
          <a:xfrm>
            <a:off x="5415994" y="35201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AA94657-EE7D-449E-AADD-DE59CE96CA88}"/>
              </a:ext>
            </a:extLst>
          </p:cNvPr>
          <p:cNvCxnSpPr>
            <a:cxnSpLocks/>
            <a:stCxn id="211" idx="4"/>
          </p:cNvCxnSpPr>
          <p:nvPr/>
        </p:nvCxnSpPr>
        <p:spPr>
          <a:xfrm>
            <a:off x="6414486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81CF776-5339-4CD2-AE1B-426A028499DA}"/>
              </a:ext>
            </a:extLst>
          </p:cNvPr>
          <p:cNvCxnSpPr>
            <a:cxnSpLocks/>
            <a:stCxn id="210" idx="4"/>
          </p:cNvCxnSpPr>
          <p:nvPr/>
        </p:nvCxnSpPr>
        <p:spPr>
          <a:xfrm>
            <a:off x="5330269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07E1E6F-B6B1-4954-9D41-6058ABEAD212}"/>
              </a:ext>
            </a:extLst>
          </p:cNvPr>
          <p:cNvCxnSpPr>
            <a:cxnSpLocks/>
            <a:stCxn id="210" idx="5"/>
          </p:cNvCxnSpPr>
          <p:nvPr/>
        </p:nvCxnSpPr>
        <p:spPr>
          <a:xfrm>
            <a:off x="5390886" y="26543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ED27F28-921E-4B48-9DA8-85B4286BECC2}"/>
              </a:ext>
            </a:extLst>
          </p:cNvPr>
          <p:cNvSpPr/>
          <p:nvPr/>
        </p:nvSpPr>
        <p:spPr>
          <a:xfrm>
            <a:off x="6563492" y="250190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8A6BE54-CCE1-4EAA-9A9A-E2D962C572DA}"/>
              </a:ext>
            </a:extLst>
          </p:cNvPr>
          <p:cNvCxnSpPr>
            <a:cxnSpLocks/>
          </p:cNvCxnSpPr>
          <p:nvPr/>
        </p:nvCxnSpPr>
        <p:spPr>
          <a:xfrm>
            <a:off x="6734942" y="2587634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18A2D0-A469-476E-A580-78F3F8F1FA4C}"/>
              </a:ext>
            </a:extLst>
          </p:cNvPr>
          <p:cNvCxnSpPr>
            <a:cxnSpLocks/>
          </p:cNvCxnSpPr>
          <p:nvPr/>
        </p:nvCxnSpPr>
        <p:spPr>
          <a:xfrm>
            <a:off x="6663979" y="267335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2D021B-1F38-4B2E-8AF3-2FB80D9E4C99}"/>
              </a:ext>
            </a:extLst>
          </p:cNvPr>
          <p:cNvCxnSpPr>
            <a:cxnSpLocks/>
          </p:cNvCxnSpPr>
          <p:nvPr/>
        </p:nvCxnSpPr>
        <p:spPr>
          <a:xfrm flipH="1">
            <a:off x="6719107" y="26543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CE4429-F6F7-498D-A843-789318F2E390}"/>
              </a:ext>
            </a:extLst>
          </p:cNvPr>
          <p:cNvSpPr/>
          <p:nvPr/>
        </p:nvSpPr>
        <p:spPr>
          <a:xfrm>
            <a:off x="7647709" y="250190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D5F23B-BBBF-4048-B1A4-2D70D91C8D1A}"/>
              </a:ext>
            </a:extLst>
          </p:cNvPr>
          <p:cNvCxnSpPr>
            <a:cxnSpLocks/>
          </p:cNvCxnSpPr>
          <p:nvPr/>
        </p:nvCxnSpPr>
        <p:spPr>
          <a:xfrm>
            <a:off x="6734942" y="353367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53BD59-2EF4-44AF-9B47-E19FCA75DA0C}"/>
              </a:ext>
            </a:extLst>
          </p:cNvPr>
          <p:cNvCxnSpPr>
            <a:cxnSpLocks/>
          </p:cNvCxnSpPr>
          <p:nvPr/>
        </p:nvCxnSpPr>
        <p:spPr>
          <a:xfrm>
            <a:off x="7740815" y="269288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9E89B5C-8832-4887-9D6F-744305F7763A}"/>
              </a:ext>
            </a:extLst>
          </p:cNvPr>
          <p:cNvSpPr/>
          <p:nvPr/>
        </p:nvSpPr>
        <p:spPr>
          <a:xfrm>
            <a:off x="7921551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F4F713-CF16-48B4-AA78-9AD2175A80C3}"/>
              </a:ext>
            </a:extLst>
          </p:cNvPr>
          <p:cNvSpPr/>
          <p:nvPr/>
        </p:nvSpPr>
        <p:spPr>
          <a:xfrm>
            <a:off x="9005768" y="25079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4ACEA4-F243-428C-810D-6BABB4A359B9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>
            <a:off x="8093001" y="259368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A53895-B60F-44FA-A60B-5BF2AAFC97E5}"/>
              </a:ext>
            </a:extLst>
          </p:cNvPr>
          <p:cNvCxnSpPr>
            <a:cxnSpLocks/>
          </p:cNvCxnSpPr>
          <p:nvPr/>
        </p:nvCxnSpPr>
        <p:spPr>
          <a:xfrm>
            <a:off x="8093001" y="35201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41D6F29-30B9-4D09-BE05-6EE3B388889B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9091493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092FAB5-DACA-4EDE-9921-EF1A5842316B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8007276" y="26794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4ADBCD-0338-452E-AB0C-D9A1145E7426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8067893" y="26543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CF3832C-B876-4A0C-A488-A5EA4476118E}"/>
              </a:ext>
            </a:extLst>
          </p:cNvPr>
          <p:cNvSpPr/>
          <p:nvPr/>
        </p:nvSpPr>
        <p:spPr>
          <a:xfrm>
            <a:off x="5244544" y="345628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FC58EFD-F7F1-46A6-8E54-2052F03F5348}"/>
              </a:ext>
            </a:extLst>
          </p:cNvPr>
          <p:cNvSpPr/>
          <p:nvPr/>
        </p:nvSpPr>
        <p:spPr>
          <a:xfrm>
            <a:off x="5251925" y="4382793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FB8B6F3-C4AC-47B0-904E-0440589EB6A0}"/>
              </a:ext>
            </a:extLst>
          </p:cNvPr>
          <p:cNvCxnSpPr>
            <a:cxnSpLocks/>
          </p:cNvCxnSpPr>
          <p:nvPr/>
        </p:nvCxnSpPr>
        <p:spPr>
          <a:xfrm>
            <a:off x="5345031" y="362773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0EC840-AA1E-4434-AC19-C6524A111B6A}"/>
              </a:ext>
            </a:extLst>
          </p:cNvPr>
          <p:cNvCxnSpPr>
            <a:cxnSpLocks/>
          </p:cNvCxnSpPr>
          <p:nvPr/>
        </p:nvCxnSpPr>
        <p:spPr>
          <a:xfrm flipH="1">
            <a:off x="5400159" y="360867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C2978FE-4E94-4DEF-9289-AE7568412E24}"/>
              </a:ext>
            </a:extLst>
          </p:cNvPr>
          <p:cNvSpPr/>
          <p:nvPr/>
        </p:nvSpPr>
        <p:spPr>
          <a:xfrm>
            <a:off x="6328761" y="345628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07834A-2122-4366-9F22-CC173E70D995}"/>
              </a:ext>
            </a:extLst>
          </p:cNvPr>
          <p:cNvCxnSpPr>
            <a:cxnSpLocks/>
          </p:cNvCxnSpPr>
          <p:nvPr/>
        </p:nvCxnSpPr>
        <p:spPr>
          <a:xfrm>
            <a:off x="5415994" y="448804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9364FF-892F-4814-83CF-5DF4BC26C141}"/>
              </a:ext>
            </a:extLst>
          </p:cNvPr>
          <p:cNvCxnSpPr>
            <a:cxnSpLocks/>
          </p:cNvCxnSpPr>
          <p:nvPr/>
        </p:nvCxnSpPr>
        <p:spPr>
          <a:xfrm>
            <a:off x="6421867" y="3647260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2F68543C-1A2A-47A9-BC13-FF92BB128554}"/>
              </a:ext>
            </a:extLst>
          </p:cNvPr>
          <p:cNvSpPr/>
          <p:nvPr/>
        </p:nvSpPr>
        <p:spPr>
          <a:xfrm>
            <a:off x="6569115" y="348138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073FCDD-2991-4863-AD6E-A2779A13A04E}"/>
              </a:ext>
            </a:extLst>
          </p:cNvPr>
          <p:cNvSpPr/>
          <p:nvPr/>
        </p:nvSpPr>
        <p:spPr>
          <a:xfrm>
            <a:off x="7653332" y="3481389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32C7D2E-2091-48A2-966F-AE72824BF1AB}"/>
              </a:ext>
            </a:extLst>
          </p:cNvPr>
          <p:cNvCxnSpPr>
            <a:cxnSpLocks/>
          </p:cNvCxnSpPr>
          <p:nvPr/>
        </p:nvCxnSpPr>
        <p:spPr>
          <a:xfrm>
            <a:off x="6740565" y="4493627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E94787-B405-4723-80D7-66084A74996C}"/>
              </a:ext>
            </a:extLst>
          </p:cNvPr>
          <p:cNvCxnSpPr>
            <a:cxnSpLocks/>
            <a:stCxn id="87" idx="4"/>
          </p:cNvCxnSpPr>
          <p:nvPr/>
        </p:nvCxnSpPr>
        <p:spPr>
          <a:xfrm>
            <a:off x="7739057" y="365283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C533C98-0B83-4A4D-A7DB-E3FF64CB3E1C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6654840" y="3652839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64AA845-23EB-46AE-BFB2-D2B83BC417FD}"/>
              </a:ext>
            </a:extLst>
          </p:cNvPr>
          <p:cNvCxnSpPr>
            <a:cxnSpLocks/>
            <a:stCxn id="86" idx="5"/>
          </p:cNvCxnSpPr>
          <p:nvPr/>
        </p:nvCxnSpPr>
        <p:spPr>
          <a:xfrm>
            <a:off x="6715457" y="362773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F5F517C-8DD7-433A-B1E6-133050FE565B}"/>
              </a:ext>
            </a:extLst>
          </p:cNvPr>
          <p:cNvSpPr/>
          <p:nvPr/>
        </p:nvSpPr>
        <p:spPr>
          <a:xfrm>
            <a:off x="7933736" y="3475337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A6D1EB-52D6-461A-8300-B9D2F3FF8C5F}"/>
              </a:ext>
            </a:extLst>
          </p:cNvPr>
          <p:cNvCxnSpPr>
            <a:cxnSpLocks/>
          </p:cNvCxnSpPr>
          <p:nvPr/>
        </p:nvCxnSpPr>
        <p:spPr>
          <a:xfrm>
            <a:off x="8034223" y="364678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9DCC34-0095-4ED6-901A-1EC295A18C79}"/>
              </a:ext>
            </a:extLst>
          </p:cNvPr>
          <p:cNvCxnSpPr>
            <a:cxnSpLocks/>
          </p:cNvCxnSpPr>
          <p:nvPr/>
        </p:nvCxnSpPr>
        <p:spPr>
          <a:xfrm flipH="1">
            <a:off x="8089351" y="362773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980D320-5F95-4F50-A922-B487A75815BA}"/>
              </a:ext>
            </a:extLst>
          </p:cNvPr>
          <p:cNvSpPr/>
          <p:nvPr/>
        </p:nvSpPr>
        <p:spPr>
          <a:xfrm>
            <a:off x="9017953" y="3475337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648B835-2070-41F6-8A83-206B9D10594A}"/>
              </a:ext>
            </a:extLst>
          </p:cNvPr>
          <p:cNvSpPr/>
          <p:nvPr/>
        </p:nvSpPr>
        <p:spPr>
          <a:xfrm>
            <a:off x="9017953" y="442137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D2D4724-D786-49B1-8ABC-B96884E0500B}"/>
              </a:ext>
            </a:extLst>
          </p:cNvPr>
          <p:cNvCxnSpPr>
            <a:cxnSpLocks/>
          </p:cNvCxnSpPr>
          <p:nvPr/>
        </p:nvCxnSpPr>
        <p:spPr>
          <a:xfrm>
            <a:off x="8105186" y="450710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F305F5F-3148-4889-86B6-74A6E1B9E68F}"/>
              </a:ext>
            </a:extLst>
          </p:cNvPr>
          <p:cNvCxnSpPr>
            <a:cxnSpLocks/>
          </p:cNvCxnSpPr>
          <p:nvPr/>
        </p:nvCxnSpPr>
        <p:spPr>
          <a:xfrm>
            <a:off x="9111059" y="366631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C9570A1C-517E-459C-8515-2256C650FDA8}"/>
              </a:ext>
            </a:extLst>
          </p:cNvPr>
          <p:cNvSpPr/>
          <p:nvPr/>
        </p:nvSpPr>
        <p:spPr>
          <a:xfrm>
            <a:off x="7821028" y="4401850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84358F2-E8C4-4D28-BB7A-07ED24506457}"/>
              </a:ext>
            </a:extLst>
          </p:cNvPr>
          <p:cNvSpPr/>
          <p:nvPr/>
        </p:nvSpPr>
        <p:spPr>
          <a:xfrm>
            <a:off x="6458282" y="4413954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BEB39F4-CB5B-4FBF-B447-33F4481D060F}"/>
              </a:ext>
            </a:extLst>
          </p:cNvPr>
          <p:cNvSpPr/>
          <p:nvPr/>
        </p:nvSpPr>
        <p:spPr>
          <a:xfrm>
            <a:off x="5259306" y="53283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DD06C4-0583-448D-9AAF-313D19C0885D}"/>
              </a:ext>
            </a:extLst>
          </p:cNvPr>
          <p:cNvCxnSpPr>
            <a:cxnSpLocks/>
          </p:cNvCxnSpPr>
          <p:nvPr/>
        </p:nvCxnSpPr>
        <p:spPr>
          <a:xfrm>
            <a:off x="5338645" y="45542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3835370F-0382-4E8E-BA4C-035EBCE3174E}"/>
              </a:ext>
            </a:extLst>
          </p:cNvPr>
          <p:cNvSpPr/>
          <p:nvPr/>
        </p:nvSpPr>
        <p:spPr>
          <a:xfrm>
            <a:off x="6472083" y="5329361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578AAC0-D256-41AD-B10B-32D4C77D6442}"/>
              </a:ext>
            </a:extLst>
          </p:cNvPr>
          <p:cNvSpPr/>
          <p:nvPr/>
        </p:nvSpPr>
        <p:spPr>
          <a:xfrm>
            <a:off x="9041186" y="5348418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3C0B724-E22F-41DC-87E0-3D2F1E651230}"/>
              </a:ext>
            </a:extLst>
          </p:cNvPr>
          <p:cNvSpPr/>
          <p:nvPr/>
        </p:nvSpPr>
        <p:spPr>
          <a:xfrm>
            <a:off x="7828409" y="5361848"/>
            <a:ext cx="171450" cy="17145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2E3FE84-49F0-4DC2-807D-8CE2D6CFDDF5}"/>
              </a:ext>
            </a:extLst>
          </p:cNvPr>
          <p:cNvCxnSpPr>
            <a:cxnSpLocks/>
            <a:stCxn id="79" idx="5"/>
            <a:endCxn id="111" idx="1"/>
          </p:cNvCxnSpPr>
          <p:nvPr/>
        </p:nvCxnSpPr>
        <p:spPr>
          <a:xfrm>
            <a:off x="5398267" y="4529135"/>
            <a:ext cx="1098924" cy="825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DCFA101-A7A6-48A8-A733-C0BA07204CD0}"/>
              </a:ext>
            </a:extLst>
          </p:cNvPr>
          <p:cNvCxnSpPr>
            <a:cxnSpLocks/>
          </p:cNvCxnSpPr>
          <p:nvPr/>
        </p:nvCxnSpPr>
        <p:spPr>
          <a:xfrm>
            <a:off x="5501719" y="540415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0AB64E5-88D3-440E-BF73-64AA0EBCA5ED}"/>
              </a:ext>
            </a:extLst>
          </p:cNvPr>
          <p:cNvCxnSpPr>
            <a:cxnSpLocks/>
          </p:cNvCxnSpPr>
          <p:nvPr/>
        </p:nvCxnSpPr>
        <p:spPr>
          <a:xfrm>
            <a:off x="6557808" y="459282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A8D260-0A28-4F45-B539-B38B21C50443}"/>
              </a:ext>
            </a:extLst>
          </p:cNvPr>
          <p:cNvCxnSpPr>
            <a:cxnSpLocks/>
          </p:cNvCxnSpPr>
          <p:nvPr/>
        </p:nvCxnSpPr>
        <p:spPr>
          <a:xfrm>
            <a:off x="7979647" y="4554062"/>
            <a:ext cx="1098924" cy="825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A40AD8B-57B5-4A53-BA07-68432CC7E450}"/>
              </a:ext>
            </a:extLst>
          </p:cNvPr>
          <p:cNvCxnSpPr>
            <a:cxnSpLocks/>
          </p:cNvCxnSpPr>
          <p:nvPr/>
        </p:nvCxnSpPr>
        <p:spPr>
          <a:xfrm>
            <a:off x="8072725" y="544757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AB5C86-3ED8-44C2-90CC-91211E30F6CF}"/>
              </a:ext>
            </a:extLst>
          </p:cNvPr>
          <p:cNvCxnSpPr>
            <a:cxnSpLocks/>
          </p:cNvCxnSpPr>
          <p:nvPr/>
        </p:nvCxnSpPr>
        <p:spPr>
          <a:xfrm>
            <a:off x="9103678" y="459940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BBCED23-97AA-4BF5-A907-1CE89333C35C}"/>
              </a:ext>
            </a:extLst>
          </p:cNvPr>
          <p:cNvCxnSpPr>
            <a:cxnSpLocks/>
          </p:cNvCxnSpPr>
          <p:nvPr/>
        </p:nvCxnSpPr>
        <p:spPr>
          <a:xfrm>
            <a:off x="7906753" y="459282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1B168CE-19C3-4590-A40E-CA26B8E54A45}"/>
              </a:ext>
            </a:extLst>
          </p:cNvPr>
          <p:cNvCxnSpPr>
            <a:cxnSpLocks/>
            <a:stCxn id="104" idx="3"/>
            <a:endCxn id="111" idx="7"/>
          </p:cNvCxnSpPr>
          <p:nvPr/>
        </p:nvCxnSpPr>
        <p:spPr>
          <a:xfrm flipH="1">
            <a:off x="6618425" y="4548192"/>
            <a:ext cx="1227711" cy="806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7203479-9F19-429F-87ED-2F5A4FC8C0E7}"/>
              </a:ext>
            </a:extLst>
          </p:cNvPr>
          <p:cNvCxnSpPr>
            <a:cxnSpLocks/>
          </p:cNvCxnSpPr>
          <p:nvPr/>
        </p:nvCxnSpPr>
        <p:spPr>
          <a:xfrm>
            <a:off x="6807816" y="543414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6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w Poly Water - Unity Answers">
            <a:extLst>
              <a:ext uri="{FF2B5EF4-FFF2-40B4-BE49-F238E27FC236}">
                <a16:creationId xmlns:a16="http://schemas.microsoft.com/office/drawing/2014/main" id="{0925D726-0A86-49C0-9567-2E01E8464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65" b="909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3DBBFD-7BCC-4930-8A42-33B1553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da-DK" sz="4800" dirty="0"/>
              <a:t>LOWPOLY WATER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1626E-1F58-438B-8FB4-4B69B15DE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da-DK" sz="1600" dirty="0"/>
              <a:t>TEASE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13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6EA2B-1CE5-4053-B26C-1342599D594C}"/>
              </a:ext>
            </a:extLst>
          </p:cNvPr>
          <p:cNvSpPr txBox="1"/>
          <p:nvPr/>
        </p:nvSpPr>
        <p:spPr>
          <a:xfrm>
            <a:off x="1828799" y="2324266"/>
            <a:ext cx="192071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REFLECTION FBO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7282B-50FE-4B87-9921-549D3CB0D186}"/>
              </a:ext>
            </a:extLst>
          </p:cNvPr>
          <p:cNvSpPr txBox="1"/>
          <p:nvPr/>
        </p:nvSpPr>
        <p:spPr>
          <a:xfrm>
            <a:off x="4192698" y="2324266"/>
            <a:ext cx="1951175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REFRACTION FBO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9F569-4B9B-4047-BC7C-6E1012DF74ED}"/>
              </a:ext>
            </a:extLst>
          </p:cNvPr>
          <p:cNvSpPr txBox="1"/>
          <p:nvPr/>
        </p:nvSpPr>
        <p:spPr>
          <a:xfrm>
            <a:off x="6526143" y="2324266"/>
            <a:ext cx="222528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MAIN FRAMEBUFFER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70C8C6-1A1D-44C1-87B5-035755B34DBD}"/>
              </a:ext>
            </a:extLst>
          </p:cNvPr>
          <p:cNvSpPr txBox="1"/>
          <p:nvPr/>
        </p:nvSpPr>
        <p:spPr>
          <a:xfrm>
            <a:off x="1828799" y="2677566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A199E-7F25-46AA-9265-E37964245FD3}"/>
              </a:ext>
            </a:extLst>
          </p:cNvPr>
          <p:cNvSpPr txBox="1"/>
          <p:nvPr/>
        </p:nvSpPr>
        <p:spPr>
          <a:xfrm>
            <a:off x="4192698" y="2677565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380DE3-B4E8-4913-A6EB-EB1F27A6A61A}"/>
              </a:ext>
            </a:extLst>
          </p:cNvPr>
          <p:cNvSpPr txBox="1"/>
          <p:nvPr/>
        </p:nvSpPr>
        <p:spPr>
          <a:xfrm>
            <a:off x="5582501" y="2677564"/>
            <a:ext cx="561372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DEPTH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89DD37-0581-423C-8D7F-3F59899C662B}"/>
              </a:ext>
            </a:extLst>
          </p:cNvPr>
          <p:cNvSpPr txBox="1"/>
          <p:nvPr/>
        </p:nvSpPr>
        <p:spPr>
          <a:xfrm>
            <a:off x="6526143" y="2677563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</p:spTree>
    <p:extLst>
      <p:ext uri="{BB962C8B-B14F-4D97-AF65-F5344CB8AC3E}">
        <p14:creationId xmlns:p14="http://schemas.microsoft.com/office/powerpoint/2010/main" val="529641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6EA2B-1CE5-4053-B26C-1342599D594C}"/>
              </a:ext>
            </a:extLst>
          </p:cNvPr>
          <p:cNvSpPr txBox="1"/>
          <p:nvPr/>
        </p:nvSpPr>
        <p:spPr>
          <a:xfrm>
            <a:off x="1828799" y="2324266"/>
            <a:ext cx="192071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REFLECTION FBO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7282B-50FE-4B87-9921-549D3CB0D186}"/>
              </a:ext>
            </a:extLst>
          </p:cNvPr>
          <p:cNvSpPr txBox="1"/>
          <p:nvPr/>
        </p:nvSpPr>
        <p:spPr>
          <a:xfrm>
            <a:off x="4192698" y="2324266"/>
            <a:ext cx="1951175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REFRACTION FBO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9F569-4B9B-4047-BC7C-6E1012DF74ED}"/>
              </a:ext>
            </a:extLst>
          </p:cNvPr>
          <p:cNvSpPr txBox="1"/>
          <p:nvPr/>
        </p:nvSpPr>
        <p:spPr>
          <a:xfrm>
            <a:off x="7113631" y="3726828"/>
            <a:ext cx="2225289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MAIN FRAMEBUFFER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70C8C6-1A1D-44C1-87B5-035755B34DBD}"/>
              </a:ext>
            </a:extLst>
          </p:cNvPr>
          <p:cNvSpPr txBox="1"/>
          <p:nvPr/>
        </p:nvSpPr>
        <p:spPr>
          <a:xfrm>
            <a:off x="1828799" y="2677566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FA199E-7F25-46AA-9265-E37964245FD3}"/>
              </a:ext>
            </a:extLst>
          </p:cNvPr>
          <p:cNvSpPr txBox="1"/>
          <p:nvPr/>
        </p:nvSpPr>
        <p:spPr>
          <a:xfrm>
            <a:off x="4192698" y="2677565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380DE3-B4E8-4913-A6EB-EB1F27A6A61A}"/>
              </a:ext>
            </a:extLst>
          </p:cNvPr>
          <p:cNvSpPr txBox="1"/>
          <p:nvPr/>
        </p:nvSpPr>
        <p:spPr>
          <a:xfrm>
            <a:off x="5582501" y="2677564"/>
            <a:ext cx="561372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DEPTH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89DD37-0581-423C-8D7F-3F59899C662B}"/>
              </a:ext>
            </a:extLst>
          </p:cNvPr>
          <p:cNvSpPr txBox="1"/>
          <p:nvPr/>
        </p:nvSpPr>
        <p:spPr>
          <a:xfrm>
            <a:off x="7113631" y="4080125"/>
            <a:ext cx="659155" cy="246221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000" dirty="0"/>
              <a:t>COLOUR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30B7B-146B-4610-B83E-10C2F54C13B3}"/>
              </a:ext>
            </a:extLst>
          </p:cNvPr>
          <p:cNvSpPr txBox="1"/>
          <p:nvPr/>
        </p:nvSpPr>
        <p:spPr>
          <a:xfrm>
            <a:off x="2411650" y="3350688"/>
            <a:ext cx="755015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DISTORT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3C946-9E23-49F8-AFEA-3621B9B23F1B}"/>
              </a:ext>
            </a:extLst>
          </p:cNvPr>
          <p:cNvSpPr txBox="1"/>
          <p:nvPr/>
        </p:nvSpPr>
        <p:spPr>
          <a:xfrm>
            <a:off x="4522275" y="3340948"/>
            <a:ext cx="755015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DISTORT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2959D4-2DF8-4F75-8564-97ADC2981A97}"/>
              </a:ext>
            </a:extLst>
          </p:cNvPr>
          <p:cNvCxnSpPr>
            <a:stCxn id="31" idx="2"/>
            <a:endCxn id="11" idx="0"/>
          </p:cNvCxnSpPr>
          <p:nvPr/>
        </p:nvCxnSpPr>
        <p:spPr>
          <a:xfrm>
            <a:off x="2158377" y="2923787"/>
            <a:ext cx="630781" cy="42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A46B1F-16C7-4910-BF29-2FF562A8680E}"/>
              </a:ext>
            </a:extLst>
          </p:cNvPr>
          <p:cNvCxnSpPr>
            <a:cxnSpLocks/>
            <a:stCxn id="35" idx="2"/>
            <a:endCxn id="12" idx="0"/>
          </p:cNvCxnSpPr>
          <p:nvPr/>
        </p:nvCxnSpPr>
        <p:spPr>
          <a:xfrm>
            <a:off x="4522276" y="2923786"/>
            <a:ext cx="377507" cy="41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B34D7A-6D50-4AE4-8889-6120BC2D51B4}"/>
              </a:ext>
            </a:extLst>
          </p:cNvPr>
          <p:cNvSpPr txBox="1"/>
          <p:nvPr/>
        </p:nvSpPr>
        <p:spPr>
          <a:xfrm>
            <a:off x="3360884" y="3911494"/>
            <a:ext cx="1313886" cy="369332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FRESNEL EFFECT</a:t>
            </a:r>
            <a:br>
              <a:rPr lang="da-DK" sz="1200" dirty="0"/>
            </a:br>
            <a:r>
              <a:rPr lang="da-DK" sz="600" dirty="0"/>
              <a:t>OR OTHER OPACITY CALCULTION</a:t>
            </a:r>
            <a:endParaRPr lang="da-DK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844168-61CD-45C8-8DBA-251FC0A82DE2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>
            <a:off x="2789158" y="3627687"/>
            <a:ext cx="571726" cy="46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723EF6-E6D0-4A4F-9CC4-54D8FBE66180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flipH="1">
            <a:off x="4674770" y="3617947"/>
            <a:ext cx="225013" cy="47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56AF74-F6FF-4B3E-BA3B-024F9973A6DC}"/>
              </a:ext>
            </a:extLst>
          </p:cNvPr>
          <p:cNvSpPr txBox="1"/>
          <p:nvPr/>
        </p:nvSpPr>
        <p:spPr>
          <a:xfrm>
            <a:off x="3594473" y="4884094"/>
            <a:ext cx="846707" cy="27699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LIGHTING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2855E5-ECCF-469D-B4BC-0FD5E1CAC2AE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4017827" y="4280826"/>
            <a:ext cx="0" cy="60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C6B6FF-5B9D-48B3-B527-9D571A8D8928}"/>
              </a:ext>
            </a:extLst>
          </p:cNvPr>
          <p:cNvSpPr txBox="1"/>
          <p:nvPr/>
        </p:nvSpPr>
        <p:spPr>
          <a:xfrm>
            <a:off x="3386082" y="5708565"/>
            <a:ext cx="1263487" cy="27699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sz="1200" dirty="0"/>
              <a:t>DEPTH EFFECTS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B2064F-7EC1-4CA9-B054-89D18AE28BED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 flipH="1">
            <a:off x="4017826" y="5161093"/>
            <a:ext cx="1" cy="5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9A87CA-0CCC-40E6-A47E-C7B548BBE3E6}"/>
              </a:ext>
            </a:extLst>
          </p:cNvPr>
          <p:cNvCxnSpPr>
            <a:cxnSpLocks/>
            <a:stCxn id="36" idx="2"/>
            <a:endCxn id="33" idx="3"/>
          </p:cNvCxnSpPr>
          <p:nvPr/>
        </p:nvCxnSpPr>
        <p:spPr>
          <a:xfrm flipH="1">
            <a:off x="4649569" y="2923785"/>
            <a:ext cx="1213618" cy="292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C765F2-398F-404D-81AB-736F2AAF2B6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017826" y="5985564"/>
            <a:ext cx="0" cy="34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212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6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3314" name="Picture 2" descr="Depth of Field image - Equilinox - Mod DB">
            <a:extLst>
              <a:ext uri="{FF2B5EF4-FFF2-40B4-BE49-F238E27FC236}">
                <a16:creationId xmlns:a16="http://schemas.microsoft.com/office/drawing/2014/main" id="{5ADA5BBA-7320-4F8A-BAD8-2D2EC7E1E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9" r="18830" b="909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D2D50-E34B-4436-852F-31B07C059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4AE1A-7FF5-49CF-A926-24DEF512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50831"/>
            <a:ext cx="4079721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 sz="1600" dirty="0"/>
          </a:p>
        </p:txBody>
      </p:sp>
      <p:cxnSp>
        <p:nvCxnSpPr>
          <p:cNvPr id="13317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18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0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616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The basic </a:t>
            </a:r>
            <a:r>
              <a:rPr lang="da-DK" dirty="0" err="1"/>
              <a:t>idea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Lighting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66332-DE01-4DE6-944C-B79171708C80}"/>
              </a:ext>
            </a:extLst>
          </p:cNvPr>
          <p:cNvCxnSpPr>
            <a:cxnSpLocks/>
          </p:cNvCxnSpPr>
          <p:nvPr/>
        </p:nvCxnSpPr>
        <p:spPr>
          <a:xfrm flipV="1">
            <a:off x="5502171" y="1697497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7957B-1227-4527-AC61-74B9B37B39D0}"/>
              </a:ext>
            </a:extLst>
          </p:cNvPr>
          <p:cNvCxnSpPr>
            <a:cxnSpLocks/>
          </p:cNvCxnSpPr>
          <p:nvPr/>
        </p:nvCxnSpPr>
        <p:spPr>
          <a:xfrm flipH="1">
            <a:off x="6155314" y="1697497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FC1FF-B0F4-4DC3-8035-FAC0C9244EBC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1705965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4F204A-5CBA-4E62-A1E4-765799CA2305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2498687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0B259-60C9-4011-AFEC-54C28A037F40}"/>
              </a:ext>
            </a:extLst>
          </p:cNvPr>
          <p:cNvCxnSpPr>
            <a:cxnSpLocks/>
          </p:cNvCxnSpPr>
          <p:nvPr/>
        </p:nvCxnSpPr>
        <p:spPr>
          <a:xfrm flipH="1">
            <a:off x="4140803" y="2496268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20751-373C-4DB6-96A2-6804D8EE3169}"/>
              </a:ext>
            </a:extLst>
          </p:cNvPr>
          <p:cNvCxnSpPr/>
          <p:nvPr/>
        </p:nvCxnSpPr>
        <p:spPr>
          <a:xfrm flipH="1" flipV="1">
            <a:off x="5206079" y="2001535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7DF2B-BBC3-4F73-84D4-2F22B9772480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1990650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F4C08-947F-410C-A14A-6649A8248AF8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1192400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8DC7B-19D4-4685-8227-089049A3A1C6}"/>
              </a:ext>
            </a:extLst>
          </p:cNvPr>
          <p:cNvCxnSpPr>
            <a:cxnSpLocks/>
          </p:cNvCxnSpPr>
          <p:nvPr/>
        </p:nvCxnSpPr>
        <p:spPr>
          <a:xfrm flipV="1">
            <a:off x="7504825" y="1192400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03CB6-D294-466F-97CB-1339CE9FF0C4}"/>
              </a:ext>
            </a:extLst>
          </p:cNvPr>
          <p:cNvCxnSpPr>
            <a:cxnSpLocks/>
          </p:cNvCxnSpPr>
          <p:nvPr/>
        </p:nvCxnSpPr>
        <p:spPr>
          <a:xfrm flipV="1">
            <a:off x="8299390" y="2004127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70B11-772C-41D0-B376-506692CCD2C6}"/>
              </a:ext>
            </a:extLst>
          </p:cNvPr>
          <p:cNvCxnSpPr>
            <a:cxnSpLocks/>
          </p:cNvCxnSpPr>
          <p:nvPr/>
        </p:nvCxnSpPr>
        <p:spPr>
          <a:xfrm flipV="1">
            <a:off x="9523528" y="2255640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09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The basic </a:t>
            </a:r>
            <a:r>
              <a:rPr lang="da-DK" dirty="0" err="1"/>
              <a:t>idea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Lighting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66332-DE01-4DE6-944C-B79171708C80}"/>
              </a:ext>
            </a:extLst>
          </p:cNvPr>
          <p:cNvCxnSpPr>
            <a:cxnSpLocks/>
          </p:cNvCxnSpPr>
          <p:nvPr/>
        </p:nvCxnSpPr>
        <p:spPr>
          <a:xfrm flipV="1">
            <a:off x="5502171" y="1697497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7957B-1227-4527-AC61-74B9B37B39D0}"/>
              </a:ext>
            </a:extLst>
          </p:cNvPr>
          <p:cNvCxnSpPr>
            <a:cxnSpLocks/>
          </p:cNvCxnSpPr>
          <p:nvPr/>
        </p:nvCxnSpPr>
        <p:spPr>
          <a:xfrm flipH="1">
            <a:off x="6155314" y="1697497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FC1FF-B0F4-4DC3-8035-FAC0C9244EBC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1705965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4F204A-5CBA-4E62-A1E4-765799CA2305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2498687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0B259-60C9-4011-AFEC-54C28A037F40}"/>
              </a:ext>
            </a:extLst>
          </p:cNvPr>
          <p:cNvCxnSpPr>
            <a:cxnSpLocks/>
          </p:cNvCxnSpPr>
          <p:nvPr/>
        </p:nvCxnSpPr>
        <p:spPr>
          <a:xfrm flipH="1">
            <a:off x="4140803" y="2496268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20751-373C-4DB6-96A2-6804D8EE3169}"/>
              </a:ext>
            </a:extLst>
          </p:cNvPr>
          <p:cNvCxnSpPr/>
          <p:nvPr/>
        </p:nvCxnSpPr>
        <p:spPr>
          <a:xfrm flipH="1" flipV="1">
            <a:off x="5206079" y="2001535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7DF2B-BBC3-4F73-84D4-2F22B9772480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1990650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F4C08-947F-410C-A14A-6649A8248AF8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1192400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8DC7B-19D4-4685-8227-089049A3A1C6}"/>
              </a:ext>
            </a:extLst>
          </p:cNvPr>
          <p:cNvCxnSpPr>
            <a:cxnSpLocks/>
          </p:cNvCxnSpPr>
          <p:nvPr/>
        </p:nvCxnSpPr>
        <p:spPr>
          <a:xfrm flipV="1">
            <a:off x="7504825" y="1192400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03CB6-D294-466F-97CB-1339CE9FF0C4}"/>
              </a:ext>
            </a:extLst>
          </p:cNvPr>
          <p:cNvCxnSpPr>
            <a:cxnSpLocks/>
          </p:cNvCxnSpPr>
          <p:nvPr/>
        </p:nvCxnSpPr>
        <p:spPr>
          <a:xfrm flipV="1">
            <a:off x="8299390" y="2004127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70B11-772C-41D0-B376-506692CCD2C6}"/>
              </a:ext>
            </a:extLst>
          </p:cNvPr>
          <p:cNvCxnSpPr>
            <a:cxnSpLocks/>
          </p:cNvCxnSpPr>
          <p:nvPr/>
        </p:nvCxnSpPr>
        <p:spPr>
          <a:xfrm flipV="1">
            <a:off x="9523528" y="2255640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0C6A8-428A-45F5-8DC1-6234C96BEAFA}"/>
              </a:ext>
            </a:extLst>
          </p:cNvPr>
          <p:cNvCxnSpPr>
            <a:cxnSpLocks/>
          </p:cNvCxnSpPr>
          <p:nvPr/>
        </p:nvCxnSpPr>
        <p:spPr>
          <a:xfrm flipV="1">
            <a:off x="5502171" y="3602278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147F0-9E19-4578-AF20-56E31E7CC355}"/>
              </a:ext>
            </a:extLst>
          </p:cNvPr>
          <p:cNvCxnSpPr>
            <a:cxnSpLocks/>
          </p:cNvCxnSpPr>
          <p:nvPr/>
        </p:nvCxnSpPr>
        <p:spPr>
          <a:xfrm flipH="1">
            <a:off x="6155314" y="3602278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186886-6B4C-47CB-A11E-BC4882396989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3610746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783F6B-6F46-4FD1-8F1C-37C1D9BAE402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4403468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FC8252-1B7E-4168-AAEC-8FB5E90782AB}"/>
              </a:ext>
            </a:extLst>
          </p:cNvPr>
          <p:cNvCxnSpPr>
            <a:cxnSpLocks/>
          </p:cNvCxnSpPr>
          <p:nvPr/>
        </p:nvCxnSpPr>
        <p:spPr>
          <a:xfrm flipH="1">
            <a:off x="4140803" y="4401049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C84744-FC83-4E29-A591-D52D0C394177}"/>
              </a:ext>
            </a:extLst>
          </p:cNvPr>
          <p:cNvCxnSpPr/>
          <p:nvPr/>
        </p:nvCxnSpPr>
        <p:spPr>
          <a:xfrm flipH="1" flipV="1">
            <a:off x="5206079" y="3906316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38D5D-3C47-4454-AFF6-20ABBD115653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3895431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7083B-E21C-430C-8F50-D0C56FDF2427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3097181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2996CC-73A5-4778-9E31-1370457CC67C}"/>
              </a:ext>
            </a:extLst>
          </p:cNvPr>
          <p:cNvCxnSpPr>
            <a:cxnSpLocks/>
          </p:cNvCxnSpPr>
          <p:nvPr/>
        </p:nvCxnSpPr>
        <p:spPr>
          <a:xfrm flipV="1">
            <a:off x="7504825" y="3097181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F4A425-B35F-4187-8DF7-6B88A579B54E}"/>
              </a:ext>
            </a:extLst>
          </p:cNvPr>
          <p:cNvCxnSpPr>
            <a:cxnSpLocks/>
          </p:cNvCxnSpPr>
          <p:nvPr/>
        </p:nvCxnSpPr>
        <p:spPr>
          <a:xfrm flipV="1">
            <a:off x="8299390" y="3908908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D50163-CDBD-4B46-B036-0ACA3943D2EA}"/>
              </a:ext>
            </a:extLst>
          </p:cNvPr>
          <p:cNvCxnSpPr>
            <a:cxnSpLocks/>
          </p:cNvCxnSpPr>
          <p:nvPr/>
        </p:nvCxnSpPr>
        <p:spPr>
          <a:xfrm flipV="1">
            <a:off x="9523528" y="4160421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BACA76-AC70-4055-A253-3E34BFEDC350}"/>
              </a:ext>
            </a:extLst>
          </p:cNvPr>
          <p:cNvCxnSpPr>
            <a:cxnSpLocks/>
          </p:cNvCxnSpPr>
          <p:nvPr/>
        </p:nvCxnSpPr>
        <p:spPr>
          <a:xfrm flipV="1">
            <a:off x="6839765" y="2790941"/>
            <a:ext cx="0" cy="8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FB5B2A-6263-4768-82B6-868B31295FD0}"/>
              </a:ext>
            </a:extLst>
          </p:cNvPr>
          <p:cNvCxnSpPr>
            <a:cxnSpLocks/>
          </p:cNvCxnSpPr>
          <p:nvPr/>
        </p:nvCxnSpPr>
        <p:spPr>
          <a:xfrm flipV="1">
            <a:off x="7209879" y="2842832"/>
            <a:ext cx="110503" cy="7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89F4EA-3861-465E-BE89-C61FF5BA48BF}"/>
              </a:ext>
            </a:extLst>
          </p:cNvPr>
          <p:cNvCxnSpPr>
            <a:cxnSpLocks/>
          </p:cNvCxnSpPr>
          <p:nvPr/>
        </p:nvCxnSpPr>
        <p:spPr>
          <a:xfrm flipH="1" flipV="1">
            <a:off x="6310889" y="2847065"/>
            <a:ext cx="173210" cy="76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68E8E6-CEB0-4586-BDC9-F08E3263A3F5}"/>
              </a:ext>
            </a:extLst>
          </p:cNvPr>
          <p:cNvCxnSpPr>
            <a:cxnSpLocks/>
          </p:cNvCxnSpPr>
          <p:nvPr/>
        </p:nvCxnSpPr>
        <p:spPr>
          <a:xfrm flipH="1" flipV="1">
            <a:off x="5416329" y="3410004"/>
            <a:ext cx="429261" cy="5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2BA405-F120-49D9-BF08-3E7B665AE249}"/>
              </a:ext>
            </a:extLst>
          </p:cNvPr>
          <p:cNvCxnSpPr>
            <a:cxnSpLocks/>
          </p:cNvCxnSpPr>
          <p:nvPr/>
        </p:nvCxnSpPr>
        <p:spPr>
          <a:xfrm flipV="1">
            <a:off x="7844736" y="3355436"/>
            <a:ext cx="550979" cy="5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6B2F8-1651-4534-A400-5F69EECB2038}"/>
              </a:ext>
            </a:extLst>
          </p:cNvPr>
          <p:cNvCxnSpPr>
            <a:cxnSpLocks/>
          </p:cNvCxnSpPr>
          <p:nvPr/>
        </p:nvCxnSpPr>
        <p:spPr>
          <a:xfrm flipV="1">
            <a:off x="8791407" y="4054735"/>
            <a:ext cx="281503" cy="4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A6AE6D-2F1B-498E-A0A6-EC446ADBA189}"/>
              </a:ext>
            </a:extLst>
          </p:cNvPr>
          <p:cNvCxnSpPr>
            <a:cxnSpLocks/>
          </p:cNvCxnSpPr>
          <p:nvPr/>
        </p:nvCxnSpPr>
        <p:spPr>
          <a:xfrm flipV="1">
            <a:off x="9195605" y="4148240"/>
            <a:ext cx="146247" cy="5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9D710A-DEFF-4E61-9F30-500C6068E2A1}"/>
              </a:ext>
            </a:extLst>
          </p:cNvPr>
          <p:cNvCxnSpPr>
            <a:cxnSpLocks/>
          </p:cNvCxnSpPr>
          <p:nvPr/>
        </p:nvCxnSpPr>
        <p:spPr>
          <a:xfrm flipH="1" flipV="1">
            <a:off x="4855244" y="3936747"/>
            <a:ext cx="147329" cy="47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6DD38-5033-436F-8E2A-9F63835142FD}"/>
              </a:ext>
            </a:extLst>
          </p:cNvPr>
          <p:cNvCxnSpPr>
            <a:cxnSpLocks/>
          </p:cNvCxnSpPr>
          <p:nvPr/>
        </p:nvCxnSpPr>
        <p:spPr>
          <a:xfrm flipH="1" flipV="1">
            <a:off x="4530088" y="3933378"/>
            <a:ext cx="14710" cy="46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The basic </a:t>
            </a:r>
            <a:r>
              <a:rPr lang="da-DK" dirty="0" err="1"/>
              <a:t>idea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Lighting</a:t>
            </a:r>
            <a:endParaRPr lang="da-DK" dirty="0"/>
          </a:p>
          <a:p>
            <a:endParaRPr lang="da-DK" dirty="0"/>
          </a:p>
          <a:p>
            <a:r>
              <a:rPr lang="da-DK" dirty="0"/>
              <a:t>”Stop interpolation”</a:t>
            </a:r>
          </a:p>
          <a:p>
            <a:endParaRPr lang="da-DK" dirty="0"/>
          </a:p>
          <a:p>
            <a:endParaRPr lang="da-D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366332-DE01-4DE6-944C-B79171708C80}"/>
              </a:ext>
            </a:extLst>
          </p:cNvPr>
          <p:cNvCxnSpPr>
            <a:cxnSpLocks/>
          </p:cNvCxnSpPr>
          <p:nvPr/>
        </p:nvCxnSpPr>
        <p:spPr>
          <a:xfrm flipV="1">
            <a:off x="5502171" y="1697497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7957B-1227-4527-AC61-74B9B37B39D0}"/>
              </a:ext>
            </a:extLst>
          </p:cNvPr>
          <p:cNvCxnSpPr>
            <a:cxnSpLocks/>
          </p:cNvCxnSpPr>
          <p:nvPr/>
        </p:nvCxnSpPr>
        <p:spPr>
          <a:xfrm flipH="1">
            <a:off x="6155314" y="1697497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FC1FF-B0F4-4DC3-8035-FAC0C9244EBC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1705965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4F204A-5CBA-4E62-A1E4-765799CA2305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2498687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0B259-60C9-4011-AFEC-54C28A037F40}"/>
              </a:ext>
            </a:extLst>
          </p:cNvPr>
          <p:cNvCxnSpPr>
            <a:cxnSpLocks/>
          </p:cNvCxnSpPr>
          <p:nvPr/>
        </p:nvCxnSpPr>
        <p:spPr>
          <a:xfrm flipH="1">
            <a:off x="4140803" y="2496268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C20751-373C-4DB6-96A2-6804D8EE3169}"/>
              </a:ext>
            </a:extLst>
          </p:cNvPr>
          <p:cNvCxnSpPr/>
          <p:nvPr/>
        </p:nvCxnSpPr>
        <p:spPr>
          <a:xfrm flipH="1" flipV="1">
            <a:off x="5206079" y="2001535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57DF2B-BBC3-4F73-84D4-2F22B9772480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1990650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0F4C08-947F-410C-A14A-6649A8248AF8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1192400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58DC7B-19D4-4685-8227-089049A3A1C6}"/>
              </a:ext>
            </a:extLst>
          </p:cNvPr>
          <p:cNvCxnSpPr>
            <a:cxnSpLocks/>
          </p:cNvCxnSpPr>
          <p:nvPr/>
        </p:nvCxnSpPr>
        <p:spPr>
          <a:xfrm flipV="1">
            <a:off x="7504825" y="1192400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03CB6-D294-466F-97CB-1339CE9FF0C4}"/>
              </a:ext>
            </a:extLst>
          </p:cNvPr>
          <p:cNvCxnSpPr>
            <a:cxnSpLocks/>
          </p:cNvCxnSpPr>
          <p:nvPr/>
        </p:nvCxnSpPr>
        <p:spPr>
          <a:xfrm flipV="1">
            <a:off x="8299390" y="2004127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870B11-772C-41D0-B376-506692CCD2C6}"/>
              </a:ext>
            </a:extLst>
          </p:cNvPr>
          <p:cNvCxnSpPr>
            <a:cxnSpLocks/>
          </p:cNvCxnSpPr>
          <p:nvPr/>
        </p:nvCxnSpPr>
        <p:spPr>
          <a:xfrm flipV="1">
            <a:off x="9523528" y="2255640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F0C6A8-428A-45F5-8DC1-6234C96BEAFA}"/>
              </a:ext>
            </a:extLst>
          </p:cNvPr>
          <p:cNvCxnSpPr>
            <a:cxnSpLocks/>
          </p:cNvCxnSpPr>
          <p:nvPr/>
        </p:nvCxnSpPr>
        <p:spPr>
          <a:xfrm flipV="1">
            <a:off x="5502171" y="3602278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C147F0-9E19-4578-AF20-56E31E7CC355}"/>
              </a:ext>
            </a:extLst>
          </p:cNvPr>
          <p:cNvCxnSpPr>
            <a:cxnSpLocks/>
          </p:cNvCxnSpPr>
          <p:nvPr/>
        </p:nvCxnSpPr>
        <p:spPr>
          <a:xfrm flipH="1">
            <a:off x="6155314" y="3602278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186886-6B4C-47CB-A11E-BC4882396989}"/>
              </a:ext>
            </a:extLst>
          </p:cNvPr>
          <p:cNvCxnSpPr>
            <a:cxnSpLocks/>
          </p:cNvCxnSpPr>
          <p:nvPr/>
        </p:nvCxnSpPr>
        <p:spPr>
          <a:xfrm flipH="1" flipV="1">
            <a:off x="7496435" y="3610746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783F6B-6F46-4FD1-8F1C-37C1D9BAE402}"/>
              </a:ext>
            </a:extLst>
          </p:cNvPr>
          <p:cNvCxnSpPr>
            <a:cxnSpLocks/>
          </p:cNvCxnSpPr>
          <p:nvPr/>
        </p:nvCxnSpPr>
        <p:spPr>
          <a:xfrm flipH="1" flipV="1">
            <a:off x="8293855" y="4403468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FC8252-1B7E-4168-AAEC-8FB5E90782AB}"/>
              </a:ext>
            </a:extLst>
          </p:cNvPr>
          <p:cNvCxnSpPr>
            <a:cxnSpLocks/>
          </p:cNvCxnSpPr>
          <p:nvPr/>
        </p:nvCxnSpPr>
        <p:spPr>
          <a:xfrm flipH="1">
            <a:off x="4140803" y="4401049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C84744-FC83-4E29-A591-D52D0C394177}"/>
              </a:ext>
            </a:extLst>
          </p:cNvPr>
          <p:cNvCxnSpPr/>
          <p:nvPr/>
        </p:nvCxnSpPr>
        <p:spPr>
          <a:xfrm flipH="1" flipV="1">
            <a:off x="5206079" y="3906316"/>
            <a:ext cx="296092" cy="49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38D5D-3C47-4454-AFF6-20ABBD115653}"/>
              </a:ext>
            </a:extLst>
          </p:cNvPr>
          <p:cNvCxnSpPr>
            <a:cxnSpLocks/>
          </p:cNvCxnSpPr>
          <p:nvPr/>
        </p:nvCxnSpPr>
        <p:spPr>
          <a:xfrm flipH="1" flipV="1">
            <a:off x="4118255" y="3895431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E7083B-E21C-430C-8F50-D0C56FDF2427}"/>
              </a:ext>
            </a:extLst>
          </p:cNvPr>
          <p:cNvCxnSpPr>
            <a:cxnSpLocks/>
          </p:cNvCxnSpPr>
          <p:nvPr/>
        </p:nvCxnSpPr>
        <p:spPr>
          <a:xfrm flipH="1" flipV="1">
            <a:off x="5828742" y="3097181"/>
            <a:ext cx="326572" cy="49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2996CC-73A5-4778-9E31-1370457CC67C}"/>
              </a:ext>
            </a:extLst>
          </p:cNvPr>
          <p:cNvCxnSpPr>
            <a:cxnSpLocks/>
          </p:cNvCxnSpPr>
          <p:nvPr/>
        </p:nvCxnSpPr>
        <p:spPr>
          <a:xfrm flipV="1">
            <a:off x="7504825" y="3097181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F4A425-B35F-4187-8DF7-6B88A579B54E}"/>
              </a:ext>
            </a:extLst>
          </p:cNvPr>
          <p:cNvCxnSpPr>
            <a:cxnSpLocks/>
          </p:cNvCxnSpPr>
          <p:nvPr/>
        </p:nvCxnSpPr>
        <p:spPr>
          <a:xfrm flipV="1">
            <a:off x="8299390" y="3908908"/>
            <a:ext cx="412337" cy="50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D50163-CDBD-4B46-B036-0ACA3943D2EA}"/>
              </a:ext>
            </a:extLst>
          </p:cNvPr>
          <p:cNvCxnSpPr>
            <a:cxnSpLocks/>
          </p:cNvCxnSpPr>
          <p:nvPr/>
        </p:nvCxnSpPr>
        <p:spPr>
          <a:xfrm flipV="1">
            <a:off x="9523528" y="4160421"/>
            <a:ext cx="104030" cy="59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BACA76-AC70-4055-A253-3E34BFEDC350}"/>
              </a:ext>
            </a:extLst>
          </p:cNvPr>
          <p:cNvCxnSpPr>
            <a:cxnSpLocks/>
          </p:cNvCxnSpPr>
          <p:nvPr/>
        </p:nvCxnSpPr>
        <p:spPr>
          <a:xfrm flipV="1">
            <a:off x="6839765" y="2790941"/>
            <a:ext cx="0" cy="8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FB5B2A-6263-4768-82B6-868B31295FD0}"/>
              </a:ext>
            </a:extLst>
          </p:cNvPr>
          <p:cNvCxnSpPr>
            <a:cxnSpLocks/>
          </p:cNvCxnSpPr>
          <p:nvPr/>
        </p:nvCxnSpPr>
        <p:spPr>
          <a:xfrm flipV="1">
            <a:off x="7209879" y="2842832"/>
            <a:ext cx="110503" cy="7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89F4EA-3861-465E-BE89-C61FF5BA48BF}"/>
              </a:ext>
            </a:extLst>
          </p:cNvPr>
          <p:cNvCxnSpPr>
            <a:cxnSpLocks/>
          </p:cNvCxnSpPr>
          <p:nvPr/>
        </p:nvCxnSpPr>
        <p:spPr>
          <a:xfrm flipH="1" flipV="1">
            <a:off x="6310889" y="2847065"/>
            <a:ext cx="173210" cy="76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68E8E6-CEB0-4586-BDC9-F08E3263A3F5}"/>
              </a:ext>
            </a:extLst>
          </p:cNvPr>
          <p:cNvCxnSpPr>
            <a:cxnSpLocks/>
          </p:cNvCxnSpPr>
          <p:nvPr/>
        </p:nvCxnSpPr>
        <p:spPr>
          <a:xfrm flipH="1" flipV="1">
            <a:off x="5433545" y="3398466"/>
            <a:ext cx="429261" cy="59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2BA405-F120-49D9-BF08-3E7B665AE249}"/>
              </a:ext>
            </a:extLst>
          </p:cNvPr>
          <p:cNvCxnSpPr>
            <a:cxnSpLocks/>
          </p:cNvCxnSpPr>
          <p:nvPr/>
        </p:nvCxnSpPr>
        <p:spPr>
          <a:xfrm flipV="1">
            <a:off x="7844736" y="3355436"/>
            <a:ext cx="550979" cy="59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F6B2F8-1651-4534-A400-5F69EECB2038}"/>
              </a:ext>
            </a:extLst>
          </p:cNvPr>
          <p:cNvCxnSpPr>
            <a:cxnSpLocks/>
          </p:cNvCxnSpPr>
          <p:nvPr/>
        </p:nvCxnSpPr>
        <p:spPr>
          <a:xfrm flipV="1">
            <a:off x="8791407" y="4054735"/>
            <a:ext cx="281503" cy="47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A6AE6D-2F1B-498E-A0A6-EC446ADBA189}"/>
              </a:ext>
            </a:extLst>
          </p:cNvPr>
          <p:cNvCxnSpPr>
            <a:cxnSpLocks/>
          </p:cNvCxnSpPr>
          <p:nvPr/>
        </p:nvCxnSpPr>
        <p:spPr>
          <a:xfrm flipV="1">
            <a:off x="9195605" y="4148240"/>
            <a:ext cx="146247" cy="5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9D710A-DEFF-4E61-9F30-500C6068E2A1}"/>
              </a:ext>
            </a:extLst>
          </p:cNvPr>
          <p:cNvCxnSpPr>
            <a:cxnSpLocks/>
          </p:cNvCxnSpPr>
          <p:nvPr/>
        </p:nvCxnSpPr>
        <p:spPr>
          <a:xfrm flipH="1" flipV="1">
            <a:off x="4855244" y="3936747"/>
            <a:ext cx="147329" cy="47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F6DD38-5033-436F-8E2A-9F63835142FD}"/>
              </a:ext>
            </a:extLst>
          </p:cNvPr>
          <p:cNvCxnSpPr>
            <a:cxnSpLocks/>
          </p:cNvCxnSpPr>
          <p:nvPr/>
        </p:nvCxnSpPr>
        <p:spPr>
          <a:xfrm flipH="1" flipV="1">
            <a:off x="4530088" y="3933378"/>
            <a:ext cx="14710" cy="46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D522C-BB53-4F97-9B44-07F0DEC75E83}"/>
              </a:ext>
            </a:extLst>
          </p:cNvPr>
          <p:cNvCxnSpPr>
            <a:cxnSpLocks/>
          </p:cNvCxnSpPr>
          <p:nvPr/>
        </p:nvCxnSpPr>
        <p:spPr>
          <a:xfrm flipV="1">
            <a:off x="5510562" y="5243608"/>
            <a:ext cx="653143" cy="80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42BE17-50B6-409B-91DB-CDCBC5CE00B8}"/>
              </a:ext>
            </a:extLst>
          </p:cNvPr>
          <p:cNvCxnSpPr>
            <a:cxnSpLocks/>
          </p:cNvCxnSpPr>
          <p:nvPr/>
        </p:nvCxnSpPr>
        <p:spPr>
          <a:xfrm flipH="1">
            <a:off x="6163705" y="5243608"/>
            <a:ext cx="134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76FCCF-5601-4ACB-9CD9-07694EC5BC92}"/>
              </a:ext>
            </a:extLst>
          </p:cNvPr>
          <p:cNvCxnSpPr>
            <a:cxnSpLocks/>
          </p:cNvCxnSpPr>
          <p:nvPr/>
        </p:nvCxnSpPr>
        <p:spPr>
          <a:xfrm flipH="1" flipV="1">
            <a:off x="7504826" y="5252076"/>
            <a:ext cx="801187" cy="792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987C7-778C-44E0-B427-BE46B7C0A886}"/>
              </a:ext>
            </a:extLst>
          </p:cNvPr>
          <p:cNvCxnSpPr>
            <a:cxnSpLocks/>
          </p:cNvCxnSpPr>
          <p:nvPr/>
        </p:nvCxnSpPr>
        <p:spPr>
          <a:xfrm flipH="1" flipV="1">
            <a:off x="8302246" y="6044798"/>
            <a:ext cx="1243715" cy="35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54DFBA-E0C4-4A6F-874B-A5898BA2FBDD}"/>
              </a:ext>
            </a:extLst>
          </p:cNvPr>
          <p:cNvCxnSpPr>
            <a:cxnSpLocks/>
          </p:cNvCxnSpPr>
          <p:nvPr/>
        </p:nvCxnSpPr>
        <p:spPr>
          <a:xfrm flipH="1">
            <a:off x="4149194" y="6042379"/>
            <a:ext cx="1372900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104585-0A1B-4DE1-84C2-FC5FA6DB6057}"/>
              </a:ext>
            </a:extLst>
          </p:cNvPr>
          <p:cNvCxnSpPr>
            <a:cxnSpLocks/>
          </p:cNvCxnSpPr>
          <p:nvPr/>
        </p:nvCxnSpPr>
        <p:spPr>
          <a:xfrm flipH="1" flipV="1">
            <a:off x="4126646" y="5536761"/>
            <a:ext cx="19374" cy="50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18525D1-2C79-4549-A74E-0DC15270B05E}"/>
              </a:ext>
            </a:extLst>
          </p:cNvPr>
          <p:cNvCxnSpPr>
            <a:cxnSpLocks/>
          </p:cNvCxnSpPr>
          <p:nvPr/>
        </p:nvCxnSpPr>
        <p:spPr>
          <a:xfrm flipV="1">
            <a:off x="6163705" y="4554028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3C14BD-2CB4-4540-AFA7-3A7AF4A42298}"/>
              </a:ext>
            </a:extLst>
          </p:cNvPr>
          <p:cNvCxnSpPr>
            <a:cxnSpLocks/>
          </p:cNvCxnSpPr>
          <p:nvPr/>
        </p:nvCxnSpPr>
        <p:spPr>
          <a:xfrm flipV="1">
            <a:off x="7513216" y="4533458"/>
            <a:ext cx="0" cy="70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992627-6EF4-4410-BC5A-286592731005}"/>
              </a:ext>
            </a:extLst>
          </p:cNvPr>
          <p:cNvCxnSpPr>
            <a:cxnSpLocks/>
          </p:cNvCxnSpPr>
          <p:nvPr/>
        </p:nvCxnSpPr>
        <p:spPr>
          <a:xfrm flipV="1">
            <a:off x="7513216" y="4730568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C83BC3-4A18-4170-BF21-A84EBC246F19}"/>
              </a:ext>
            </a:extLst>
          </p:cNvPr>
          <p:cNvCxnSpPr>
            <a:cxnSpLocks/>
          </p:cNvCxnSpPr>
          <p:nvPr/>
        </p:nvCxnSpPr>
        <p:spPr>
          <a:xfrm flipV="1">
            <a:off x="8302246" y="5516771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D7DCB65-ADE7-495B-8D47-07C698689565}"/>
              </a:ext>
            </a:extLst>
          </p:cNvPr>
          <p:cNvCxnSpPr>
            <a:cxnSpLocks/>
          </p:cNvCxnSpPr>
          <p:nvPr/>
        </p:nvCxnSpPr>
        <p:spPr>
          <a:xfrm flipV="1">
            <a:off x="8302246" y="5404894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F6E5D5D-B514-4DA0-BEA5-7BB042CD282D}"/>
              </a:ext>
            </a:extLst>
          </p:cNvPr>
          <p:cNvCxnSpPr>
            <a:cxnSpLocks/>
          </p:cNvCxnSpPr>
          <p:nvPr/>
        </p:nvCxnSpPr>
        <p:spPr>
          <a:xfrm flipV="1">
            <a:off x="9523528" y="5789570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71B42C-A6FE-4639-9A3B-ABB50ECE1728}"/>
              </a:ext>
            </a:extLst>
          </p:cNvPr>
          <p:cNvCxnSpPr>
            <a:cxnSpLocks/>
          </p:cNvCxnSpPr>
          <p:nvPr/>
        </p:nvCxnSpPr>
        <p:spPr>
          <a:xfrm flipH="1" flipV="1">
            <a:off x="5595137" y="4768421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E9CC42-25D8-4BC2-BC24-B03DEAA84071}"/>
              </a:ext>
            </a:extLst>
          </p:cNvPr>
          <p:cNvCxnSpPr>
            <a:cxnSpLocks/>
          </p:cNvCxnSpPr>
          <p:nvPr/>
        </p:nvCxnSpPr>
        <p:spPr>
          <a:xfrm flipH="1" flipV="1">
            <a:off x="4974858" y="5570055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F568EC-B463-42FB-AFF7-DE84AA84B254}"/>
              </a:ext>
            </a:extLst>
          </p:cNvPr>
          <p:cNvCxnSpPr>
            <a:cxnSpLocks/>
          </p:cNvCxnSpPr>
          <p:nvPr/>
        </p:nvCxnSpPr>
        <p:spPr>
          <a:xfrm flipV="1">
            <a:off x="5502171" y="5366708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D86E31-809F-4E36-91ED-1DD9F7810096}"/>
              </a:ext>
            </a:extLst>
          </p:cNvPr>
          <p:cNvCxnSpPr>
            <a:cxnSpLocks/>
          </p:cNvCxnSpPr>
          <p:nvPr/>
        </p:nvCxnSpPr>
        <p:spPr>
          <a:xfrm flipV="1">
            <a:off x="7082141" y="4533458"/>
            <a:ext cx="0" cy="70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5705D0-F651-4860-89C0-8B5BD4C4F641}"/>
              </a:ext>
            </a:extLst>
          </p:cNvPr>
          <p:cNvCxnSpPr>
            <a:cxnSpLocks/>
          </p:cNvCxnSpPr>
          <p:nvPr/>
        </p:nvCxnSpPr>
        <p:spPr>
          <a:xfrm flipV="1">
            <a:off x="6572690" y="4527062"/>
            <a:ext cx="0" cy="70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BB8C3-7DF1-4993-BD8A-80A88BAABF4F}"/>
              </a:ext>
            </a:extLst>
          </p:cNvPr>
          <p:cNvCxnSpPr>
            <a:cxnSpLocks/>
          </p:cNvCxnSpPr>
          <p:nvPr/>
        </p:nvCxnSpPr>
        <p:spPr>
          <a:xfrm flipV="1">
            <a:off x="7793566" y="5032188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6632DF-8F4B-4DB2-BC3E-050553939D60}"/>
              </a:ext>
            </a:extLst>
          </p:cNvPr>
          <p:cNvCxnSpPr>
            <a:cxnSpLocks/>
          </p:cNvCxnSpPr>
          <p:nvPr/>
        </p:nvCxnSpPr>
        <p:spPr>
          <a:xfrm flipV="1">
            <a:off x="8108354" y="5331219"/>
            <a:ext cx="517071" cy="50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FAA3B9-D1BA-4955-AEB2-449D96A2F20C}"/>
              </a:ext>
            </a:extLst>
          </p:cNvPr>
          <p:cNvCxnSpPr>
            <a:cxnSpLocks/>
          </p:cNvCxnSpPr>
          <p:nvPr/>
        </p:nvCxnSpPr>
        <p:spPr>
          <a:xfrm flipV="1">
            <a:off x="8646285" y="5512337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A2D50D0-ED08-4C1E-BCD5-C6C7527E15C0}"/>
              </a:ext>
            </a:extLst>
          </p:cNvPr>
          <p:cNvCxnSpPr>
            <a:cxnSpLocks/>
          </p:cNvCxnSpPr>
          <p:nvPr/>
        </p:nvCxnSpPr>
        <p:spPr>
          <a:xfrm flipV="1">
            <a:off x="9042893" y="5639333"/>
            <a:ext cx="229226" cy="62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E58B7D-6BEE-41DC-8454-0FF2B5A61D5A}"/>
              </a:ext>
            </a:extLst>
          </p:cNvPr>
          <p:cNvCxnSpPr>
            <a:cxnSpLocks/>
          </p:cNvCxnSpPr>
          <p:nvPr/>
        </p:nvCxnSpPr>
        <p:spPr>
          <a:xfrm flipH="1" flipV="1">
            <a:off x="5364950" y="5087226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3A47CAD-5764-4029-B49F-9F3848AD2D86}"/>
              </a:ext>
            </a:extLst>
          </p:cNvPr>
          <p:cNvCxnSpPr>
            <a:cxnSpLocks/>
          </p:cNvCxnSpPr>
          <p:nvPr/>
        </p:nvCxnSpPr>
        <p:spPr>
          <a:xfrm flipH="1" flipV="1">
            <a:off x="5203091" y="5318972"/>
            <a:ext cx="561237" cy="4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B3DEF8-5AB6-4B00-B20D-19658517D7D3}"/>
              </a:ext>
            </a:extLst>
          </p:cNvPr>
          <p:cNvCxnSpPr>
            <a:cxnSpLocks/>
          </p:cNvCxnSpPr>
          <p:nvPr/>
        </p:nvCxnSpPr>
        <p:spPr>
          <a:xfrm flipV="1">
            <a:off x="5005281" y="5360249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8BB088-430E-4FE5-9D95-78015DA0E62A}"/>
              </a:ext>
            </a:extLst>
          </p:cNvPr>
          <p:cNvCxnSpPr>
            <a:cxnSpLocks/>
          </p:cNvCxnSpPr>
          <p:nvPr/>
        </p:nvCxnSpPr>
        <p:spPr>
          <a:xfrm flipV="1">
            <a:off x="4544798" y="5375469"/>
            <a:ext cx="0" cy="6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5240894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D606DF-EC58-40F3-B94F-A101A426DB68}"/>
              </a:ext>
            </a:extLst>
          </p:cNvPr>
          <p:cNvSpPr/>
          <p:nvPr/>
        </p:nvSpPr>
        <p:spPr>
          <a:xfrm>
            <a:off x="6325111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6F16D7C-3D2B-489E-BC67-6BA2CC65963F}"/>
              </a:ext>
            </a:extLst>
          </p:cNvPr>
          <p:cNvSpPr/>
          <p:nvPr/>
        </p:nvSpPr>
        <p:spPr>
          <a:xfrm>
            <a:off x="7409328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FAE634-571D-40AB-94C0-044DCD4484B7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5412344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D66BD7C-C978-48EA-BB9A-21973BC39DB2}"/>
              </a:ext>
            </a:extLst>
          </p:cNvPr>
          <p:cNvCxnSpPr>
            <a:cxnSpLocks/>
          </p:cNvCxnSpPr>
          <p:nvPr/>
        </p:nvCxnSpPr>
        <p:spPr>
          <a:xfrm>
            <a:off x="6496561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21C5D8-7C48-4567-A51F-02D22BF96763}"/>
              </a:ext>
            </a:extLst>
          </p:cNvPr>
          <p:cNvSpPr/>
          <p:nvPr/>
        </p:nvSpPr>
        <p:spPr>
          <a:xfrm>
            <a:off x="5240894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09930AE-7403-41BD-809A-7A08977C9A6E}"/>
              </a:ext>
            </a:extLst>
          </p:cNvPr>
          <p:cNvSpPr/>
          <p:nvPr/>
        </p:nvSpPr>
        <p:spPr>
          <a:xfrm>
            <a:off x="6325111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A00E7A8-9D3E-4ABA-98CB-ED12670A730E}"/>
              </a:ext>
            </a:extLst>
          </p:cNvPr>
          <p:cNvSpPr/>
          <p:nvPr/>
        </p:nvSpPr>
        <p:spPr>
          <a:xfrm>
            <a:off x="7409328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BB86856-E629-4887-AAF7-050B9D658BEB}"/>
              </a:ext>
            </a:extLst>
          </p:cNvPr>
          <p:cNvCxnSpPr>
            <a:cxnSpLocks/>
            <a:stCxn id="89" idx="6"/>
            <a:endCxn id="90" idx="2"/>
          </p:cNvCxnSpPr>
          <p:nvPr/>
        </p:nvCxnSpPr>
        <p:spPr>
          <a:xfrm>
            <a:off x="5412344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55A9F9D-B3EC-4E1F-9319-83921CE96690}"/>
              </a:ext>
            </a:extLst>
          </p:cNvPr>
          <p:cNvCxnSpPr>
            <a:cxnSpLocks/>
          </p:cNvCxnSpPr>
          <p:nvPr/>
        </p:nvCxnSpPr>
        <p:spPr>
          <a:xfrm>
            <a:off x="6496561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A8906AF-298D-4519-BF02-4386EED70E73}"/>
              </a:ext>
            </a:extLst>
          </p:cNvPr>
          <p:cNvSpPr/>
          <p:nvPr/>
        </p:nvSpPr>
        <p:spPr>
          <a:xfrm>
            <a:off x="5233513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643328-5CC0-4927-970F-CBE71B0147C4}"/>
              </a:ext>
            </a:extLst>
          </p:cNvPr>
          <p:cNvSpPr/>
          <p:nvPr/>
        </p:nvSpPr>
        <p:spPr>
          <a:xfrm>
            <a:off x="6317730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F381F47-3450-4699-A166-1FC449CD35EE}"/>
              </a:ext>
            </a:extLst>
          </p:cNvPr>
          <p:cNvSpPr/>
          <p:nvPr/>
        </p:nvSpPr>
        <p:spPr>
          <a:xfrm>
            <a:off x="7401947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2EF9868-2F4E-42C7-8064-7D9889F69F19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5404963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F2C880-0A69-4F25-8EB8-6DEA2E61DE42}"/>
              </a:ext>
            </a:extLst>
          </p:cNvPr>
          <p:cNvCxnSpPr>
            <a:cxnSpLocks/>
          </p:cNvCxnSpPr>
          <p:nvPr/>
        </p:nvCxnSpPr>
        <p:spPr>
          <a:xfrm>
            <a:off x="6489180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36B7A25-72CE-46EB-9E53-0AFC578CEB80}"/>
              </a:ext>
            </a:extLst>
          </p:cNvPr>
          <p:cNvCxnSpPr>
            <a:cxnSpLocks/>
            <a:stCxn id="86" idx="4"/>
            <a:endCxn id="91" idx="0"/>
          </p:cNvCxnSpPr>
          <p:nvPr/>
        </p:nvCxnSpPr>
        <p:spPr>
          <a:xfrm>
            <a:off x="7495053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2675D02-F87B-4166-AADA-64A45C5EFD22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410836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00954B-382C-4BD3-844E-B2A032B5D689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5326619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CA45196-FF29-491D-91E8-0E246F404B74}"/>
              </a:ext>
            </a:extLst>
          </p:cNvPr>
          <p:cNvCxnSpPr>
            <a:cxnSpLocks/>
          </p:cNvCxnSpPr>
          <p:nvPr/>
        </p:nvCxnSpPr>
        <p:spPr>
          <a:xfrm>
            <a:off x="7495053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0DEA5EC-AA57-4EBE-B6F3-84405A240365}"/>
              </a:ext>
            </a:extLst>
          </p:cNvPr>
          <p:cNvCxnSpPr>
            <a:cxnSpLocks/>
          </p:cNvCxnSpPr>
          <p:nvPr/>
        </p:nvCxnSpPr>
        <p:spPr>
          <a:xfrm>
            <a:off x="6410836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1165D15-6527-4490-9E9F-A6DBF17EE7BB}"/>
              </a:ext>
            </a:extLst>
          </p:cNvPr>
          <p:cNvCxnSpPr>
            <a:cxnSpLocks/>
          </p:cNvCxnSpPr>
          <p:nvPr/>
        </p:nvCxnSpPr>
        <p:spPr>
          <a:xfrm>
            <a:off x="5326619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7A59F95-B8B0-4278-B1A3-D7D22EBA6671}"/>
              </a:ext>
            </a:extLst>
          </p:cNvPr>
          <p:cNvSpPr/>
          <p:nvPr/>
        </p:nvSpPr>
        <p:spPr>
          <a:xfrm>
            <a:off x="8460010" y="229770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300323-AB9C-4817-B168-AC33C7D7434E}"/>
              </a:ext>
            </a:extLst>
          </p:cNvPr>
          <p:cNvCxnSpPr>
            <a:cxnSpLocks/>
          </p:cNvCxnSpPr>
          <p:nvPr/>
        </p:nvCxnSpPr>
        <p:spPr>
          <a:xfrm>
            <a:off x="7547243" y="2383426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B0525C57-E109-4D5B-83B6-926F14DCAB32}"/>
              </a:ext>
            </a:extLst>
          </p:cNvPr>
          <p:cNvSpPr/>
          <p:nvPr/>
        </p:nvSpPr>
        <p:spPr>
          <a:xfrm>
            <a:off x="8460010" y="322421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D3666F5-B878-4F0E-99F3-11AE6FAA2987}"/>
              </a:ext>
            </a:extLst>
          </p:cNvPr>
          <p:cNvCxnSpPr>
            <a:cxnSpLocks/>
          </p:cNvCxnSpPr>
          <p:nvPr/>
        </p:nvCxnSpPr>
        <p:spPr>
          <a:xfrm>
            <a:off x="7547243" y="330993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E40F833-DBD9-48F8-839C-3EAC96A2931A}"/>
              </a:ext>
            </a:extLst>
          </p:cNvPr>
          <p:cNvSpPr/>
          <p:nvPr/>
        </p:nvSpPr>
        <p:spPr>
          <a:xfrm>
            <a:off x="8452629" y="415072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F23114-67D4-42A0-8DA5-A1A8A2F3DF7A}"/>
              </a:ext>
            </a:extLst>
          </p:cNvPr>
          <p:cNvCxnSpPr>
            <a:cxnSpLocks/>
          </p:cNvCxnSpPr>
          <p:nvPr/>
        </p:nvCxnSpPr>
        <p:spPr>
          <a:xfrm>
            <a:off x="7539862" y="4236451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85559F6-6D33-4B3A-9D45-135B9CDCBDAA}"/>
              </a:ext>
            </a:extLst>
          </p:cNvPr>
          <p:cNvCxnSpPr>
            <a:cxnSpLocks/>
            <a:stCxn id="105" idx="4"/>
            <a:endCxn id="107" idx="0"/>
          </p:cNvCxnSpPr>
          <p:nvPr/>
        </p:nvCxnSpPr>
        <p:spPr>
          <a:xfrm>
            <a:off x="8545735" y="246915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3973C4-1237-4953-A3B4-24F8499E6B67}"/>
              </a:ext>
            </a:extLst>
          </p:cNvPr>
          <p:cNvCxnSpPr>
            <a:cxnSpLocks/>
          </p:cNvCxnSpPr>
          <p:nvPr/>
        </p:nvCxnSpPr>
        <p:spPr>
          <a:xfrm>
            <a:off x="8545735" y="3395664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CCE12A1C-8989-49EB-9EFE-F9276AD885A5}"/>
              </a:ext>
            </a:extLst>
          </p:cNvPr>
          <p:cNvSpPr/>
          <p:nvPr/>
        </p:nvSpPr>
        <p:spPr>
          <a:xfrm>
            <a:off x="5240894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889C36-4034-4857-9C2E-F601B62CB926}"/>
              </a:ext>
            </a:extLst>
          </p:cNvPr>
          <p:cNvSpPr/>
          <p:nvPr/>
        </p:nvSpPr>
        <p:spPr>
          <a:xfrm>
            <a:off x="6325111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285CE9-A8DB-4278-A0F8-5251F6C568C9}"/>
              </a:ext>
            </a:extLst>
          </p:cNvPr>
          <p:cNvSpPr/>
          <p:nvPr/>
        </p:nvSpPr>
        <p:spPr>
          <a:xfrm>
            <a:off x="7409328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AC1E849-B31C-4485-B4C4-37FCBB80F615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>
            <a:off x="5412344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C7CF08F-FA26-46DC-8CBC-9E105AED41C6}"/>
              </a:ext>
            </a:extLst>
          </p:cNvPr>
          <p:cNvCxnSpPr>
            <a:cxnSpLocks/>
          </p:cNvCxnSpPr>
          <p:nvPr/>
        </p:nvCxnSpPr>
        <p:spPr>
          <a:xfrm>
            <a:off x="6496561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2A16C65-E8D1-4049-8817-7BF02D38EBDD}"/>
              </a:ext>
            </a:extLst>
          </p:cNvPr>
          <p:cNvCxnSpPr>
            <a:cxnSpLocks/>
          </p:cNvCxnSpPr>
          <p:nvPr/>
        </p:nvCxnSpPr>
        <p:spPr>
          <a:xfrm>
            <a:off x="7502434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1DD8A0-0A79-4760-B6E4-36B0FCA9B83C}"/>
              </a:ext>
            </a:extLst>
          </p:cNvPr>
          <p:cNvCxnSpPr>
            <a:cxnSpLocks/>
          </p:cNvCxnSpPr>
          <p:nvPr/>
        </p:nvCxnSpPr>
        <p:spPr>
          <a:xfrm>
            <a:off x="6418217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3456347-D2C6-449F-834B-5497E56E2E17}"/>
              </a:ext>
            </a:extLst>
          </p:cNvPr>
          <p:cNvCxnSpPr>
            <a:cxnSpLocks/>
          </p:cNvCxnSpPr>
          <p:nvPr/>
        </p:nvCxnSpPr>
        <p:spPr>
          <a:xfrm>
            <a:off x="5334000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14ED297A-2A41-44AE-90EA-F41C9E65F17A}"/>
              </a:ext>
            </a:extLst>
          </p:cNvPr>
          <p:cNvSpPr/>
          <p:nvPr/>
        </p:nvSpPr>
        <p:spPr>
          <a:xfrm>
            <a:off x="8460010" y="507723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F03EEA-A324-4E43-AFF4-01340E1C0717}"/>
              </a:ext>
            </a:extLst>
          </p:cNvPr>
          <p:cNvCxnSpPr>
            <a:cxnSpLocks/>
          </p:cNvCxnSpPr>
          <p:nvPr/>
        </p:nvCxnSpPr>
        <p:spPr>
          <a:xfrm>
            <a:off x="7547243" y="516296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6EB9A65-E9E9-4CD9-9149-23BBFEC39568}"/>
              </a:ext>
            </a:extLst>
          </p:cNvPr>
          <p:cNvCxnSpPr>
            <a:cxnSpLocks/>
          </p:cNvCxnSpPr>
          <p:nvPr/>
        </p:nvCxnSpPr>
        <p:spPr>
          <a:xfrm>
            <a:off x="8553116" y="4322176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1B8FDF-E7A2-43CD-8587-F9CE405214B6}"/>
              </a:ext>
            </a:extLst>
          </p:cNvPr>
          <p:cNvCxnSpPr>
            <a:cxnSpLocks/>
            <a:stCxn id="85" idx="3"/>
            <a:endCxn id="89" idx="7"/>
          </p:cNvCxnSpPr>
          <p:nvPr/>
        </p:nvCxnSpPr>
        <p:spPr>
          <a:xfrm flipH="1">
            <a:off x="5387236" y="244404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E0CAF2D-7B7E-43FF-8072-878FE00B6919}"/>
              </a:ext>
            </a:extLst>
          </p:cNvPr>
          <p:cNvCxnSpPr>
            <a:cxnSpLocks/>
          </p:cNvCxnSpPr>
          <p:nvPr/>
        </p:nvCxnSpPr>
        <p:spPr>
          <a:xfrm flipH="1">
            <a:off x="6463025" y="24366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FBC43C7-F02E-44DA-9B56-19967297E4D0}"/>
              </a:ext>
            </a:extLst>
          </p:cNvPr>
          <p:cNvCxnSpPr>
            <a:cxnSpLocks/>
          </p:cNvCxnSpPr>
          <p:nvPr/>
        </p:nvCxnSpPr>
        <p:spPr>
          <a:xfrm flipH="1">
            <a:off x="7547242" y="2460091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E2CFFC8-D26D-4236-97FD-43B47410EF4A}"/>
              </a:ext>
            </a:extLst>
          </p:cNvPr>
          <p:cNvCxnSpPr>
            <a:cxnSpLocks/>
          </p:cNvCxnSpPr>
          <p:nvPr/>
        </p:nvCxnSpPr>
        <p:spPr>
          <a:xfrm flipH="1">
            <a:off x="5393752" y="3382328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67C1DF-8785-4B75-B3E9-EC54B6A04348}"/>
              </a:ext>
            </a:extLst>
          </p:cNvPr>
          <p:cNvCxnSpPr>
            <a:cxnSpLocks/>
          </p:cNvCxnSpPr>
          <p:nvPr/>
        </p:nvCxnSpPr>
        <p:spPr>
          <a:xfrm flipH="1">
            <a:off x="6469541" y="33749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F0672F5-ABAF-4A20-B315-888481BE6D70}"/>
              </a:ext>
            </a:extLst>
          </p:cNvPr>
          <p:cNvCxnSpPr>
            <a:cxnSpLocks/>
          </p:cNvCxnSpPr>
          <p:nvPr/>
        </p:nvCxnSpPr>
        <p:spPr>
          <a:xfrm flipH="1">
            <a:off x="7553758" y="3398376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01E194-14D1-47D4-88AE-CA7F96F3277D}"/>
              </a:ext>
            </a:extLst>
          </p:cNvPr>
          <p:cNvCxnSpPr>
            <a:cxnSpLocks/>
          </p:cNvCxnSpPr>
          <p:nvPr/>
        </p:nvCxnSpPr>
        <p:spPr>
          <a:xfrm flipH="1">
            <a:off x="5397556" y="431047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1FCE978-0630-418B-915C-79C177AF1589}"/>
              </a:ext>
            </a:extLst>
          </p:cNvPr>
          <p:cNvCxnSpPr>
            <a:cxnSpLocks/>
          </p:cNvCxnSpPr>
          <p:nvPr/>
        </p:nvCxnSpPr>
        <p:spPr>
          <a:xfrm flipH="1">
            <a:off x="6473345" y="430312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34945AE-65DC-4036-A2F2-A9513543B9FB}"/>
              </a:ext>
            </a:extLst>
          </p:cNvPr>
          <p:cNvCxnSpPr>
            <a:cxnSpLocks/>
          </p:cNvCxnSpPr>
          <p:nvPr/>
        </p:nvCxnSpPr>
        <p:spPr>
          <a:xfrm flipH="1">
            <a:off x="7557562" y="4326522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455526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D606DF-EC58-40F3-B94F-A101A426DB68}"/>
              </a:ext>
            </a:extLst>
          </p:cNvPr>
          <p:cNvSpPr/>
          <p:nvPr/>
        </p:nvSpPr>
        <p:spPr>
          <a:xfrm>
            <a:off x="563948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FAE634-571D-40AB-94C0-044DCD4484B7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472671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21C5D8-7C48-4567-A51F-02D22BF96763}"/>
              </a:ext>
            </a:extLst>
          </p:cNvPr>
          <p:cNvSpPr/>
          <p:nvPr/>
        </p:nvSpPr>
        <p:spPr>
          <a:xfrm>
            <a:off x="455526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00954B-382C-4BD3-844E-B2A032B5D689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464098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1B8FDF-E7A2-43CD-8587-F9CE405214B6}"/>
              </a:ext>
            </a:extLst>
          </p:cNvPr>
          <p:cNvCxnSpPr>
            <a:cxnSpLocks/>
            <a:stCxn id="85" idx="3"/>
            <a:endCxn id="89" idx="7"/>
          </p:cNvCxnSpPr>
          <p:nvPr/>
        </p:nvCxnSpPr>
        <p:spPr>
          <a:xfrm flipH="1">
            <a:off x="470160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D6E6EB0E-6AF2-49F8-844B-46DAA5FDD4C7}"/>
              </a:ext>
            </a:extLst>
          </p:cNvPr>
          <p:cNvSpPr/>
          <p:nvPr/>
        </p:nvSpPr>
        <p:spPr>
          <a:xfrm>
            <a:off x="5664588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9DC19F9-A587-4559-AC9F-D49DE75FE65A}"/>
              </a:ext>
            </a:extLst>
          </p:cNvPr>
          <p:cNvSpPr/>
          <p:nvPr/>
        </p:nvSpPr>
        <p:spPr>
          <a:xfrm>
            <a:off x="566458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A626C9-019B-40C5-9F1F-7EB422F8E209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V="1">
            <a:off x="575031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1B2C61B-3B13-4BE5-B5BD-49545F4686CC}"/>
              </a:ext>
            </a:extLst>
          </p:cNvPr>
          <p:cNvSpPr/>
          <p:nvPr/>
        </p:nvSpPr>
        <p:spPr>
          <a:xfrm>
            <a:off x="458037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897125-C2D1-4E2F-A4F5-F1C32813A301}"/>
              </a:ext>
            </a:extLst>
          </p:cNvPr>
          <p:cNvCxnSpPr>
            <a:cxnSpLocks/>
            <a:stCxn id="65" idx="2"/>
            <a:endCxn id="68" idx="6"/>
          </p:cNvCxnSpPr>
          <p:nvPr/>
        </p:nvCxnSpPr>
        <p:spPr>
          <a:xfrm flipH="1">
            <a:off x="475182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15BBD8-AEB7-4E5C-AAB2-245249358E3D}"/>
              </a:ext>
            </a:extLst>
          </p:cNvPr>
          <p:cNvCxnSpPr>
            <a:cxnSpLocks/>
            <a:stCxn id="66" idx="3"/>
            <a:endCxn id="68" idx="7"/>
          </p:cNvCxnSpPr>
          <p:nvPr/>
        </p:nvCxnSpPr>
        <p:spPr>
          <a:xfrm flipH="1">
            <a:off x="472671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A692A19-66E2-4696-916E-2A1A5CB23577}"/>
              </a:ext>
            </a:extLst>
          </p:cNvPr>
          <p:cNvSpPr/>
          <p:nvPr/>
        </p:nvSpPr>
        <p:spPr>
          <a:xfrm>
            <a:off x="5949658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474CA5-2DE9-4524-83DB-852C0F652D38}"/>
              </a:ext>
            </a:extLst>
          </p:cNvPr>
          <p:cNvSpPr/>
          <p:nvPr/>
        </p:nvSpPr>
        <p:spPr>
          <a:xfrm>
            <a:off x="7033875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F48C16D-DED2-4401-9A7A-CDE5AFB88D66}"/>
              </a:ext>
            </a:extLst>
          </p:cNvPr>
          <p:cNvCxnSpPr>
            <a:cxnSpLocks/>
            <a:stCxn id="83" idx="6"/>
            <a:endCxn id="133" idx="2"/>
          </p:cNvCxnSpPr>
          <p:nvPr/>
        </p:nvCxnSpPr>
        <p:spPr>
          <a:xfrm>
            <a:off x="6121108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1C71F54-6DB8-4660-A6A2-7CA750D731C1}"/>
              </a:ext>
            </a:extLst>
          </p:cNvPr>
          <p:cNvSpPr/>
          <p:nvPr/>
        </p:nvSpPr>
        <p:spPr>
          <a:xfrm>
            <a:off x="5949658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7BC6662-02ED-47BF-A48E-F5D633072C20}"/>
              </a:ext>
            </a:extLst>
          </p:cNvPr>
          <p:cNvCxnSpPr>
            <a:cxnSpLocks/>
            <a:stCxn id="83" idx="4"/>
            <a:endCxn id="135" idx="0"/>
          </p:cNvCxnSpPr>
          <p:nvPr/>
        </p:nvCxnSpPr>
        <p:spPr>
          <a:xfrm>
            <a:off x="6035383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1217E08-6410-41A8-9BA4-139D9336AACB}"/>
              </a:ext>
            </a:extLst>
          </p:cNvPr>
          <p:cNvCxnSpPr>
            <a:cxnSpLocks/>
            <a:stCxn id="133" idx="3"/>
            <a:endCxn id="135" idx="7"/>
          </p:cNvCxnSpPr>
          <p:nvPr/>
        </p:nvCxnSpPr>
        <p:spPr>
          <a:xfrm flipH="1">
            <a:off x="6096000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F59AE276-B076-45CD-BE65-BDB35AFBF6A3}"/>
              </a:ext>
            </a:extLst>
          </p:cNvPr>
          <p:cNvSpPr/>
          <p:nvPr/>
        </p:nvSpPr>
        <p:spPr>
          <a:xfrm>
            <a:off x="7058983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976D91B-1EFE-42F3-B8F4-6A05A8618D20}"/>
              </a:ext>
            </a:extLst>
          </p:cNvPr>
          <p:cNvSpPr/>
          <p:nvPr/>
        </p:nvSpPr>
        <p:spPr>
          <a:xfrm>
            <a:off x="7058983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8BD11A3-47AC-4E42-86D7-21C6328C62C1}"/>
              </a:ext>
            </a:extLst>
          </p:cNvPr>
          <p:cNvCxnSpPr>
            <a:cxnSpLocks/>
            <a:stCxn id="138" idx="0"/>
            <a:endCxn id="139" idx="4"/>
          </p:cNvCxnSpPr>
          <p:nvPr/>
        </p:nvCxnSpPr>
        <p:spPr>
          <a:xfrm flipV="1">
            <a:off x="7144708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D282D15-39FB-4BD6-A0D3-08181C3CA349}"/>
              </a:ext>
            </a:extLst>
          </p:cNvPr>
          <p:cNvSpPr/>
          <p:nvPr/>
        </p:nvSpPr>
        <p:spPr>
          <a:xfrm>
            <a:off x="5974766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D912E1B-6130-4181-9A7B-2E602687D8BA}"/>
              </a:ext>
            </a:extLst>
          </p:cNvPr>
          <p:cNvCxnSpPr>
            <a:cxnSpLocks/>
            <a:stCxn id="138" idx="2"/>
            <a:endCxn id="141" idx="6"/>
          </p:cNvCxnSpPr>
          <p:nvPr/>
        </p:nvCxnSpPr>
        <p:spPr>
          <a:xfrm flipH="1">
            <a:off x="6146216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EC32CA8-FC45-4B44-B519-1F12947FA5FA}"/>
              </a:ext>
            </a:extLst>
          </p:cNvPr>
          <p:cNvCxnSpPr>
            <a:cxnSpLocks/>
            <a:stCxn id="139" idx="3"/>
            <a:endCxn id="141" idx="7"/>
          </p:cNvCxnSpPr>
          <p:nvPr/>
        </p:nvCxnSpPr>
        <p:spPr>
          <a:xfrm flipH="1">
            <a:off x="6121108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A972E8F3-5FD2-41DF-BD3D-7042FAEE1489}"/>
              </a:ext>
            </a:extLst>
          </p:cNvPr>
          <p:cNvSpPr/>
          <p:nvPr/>
        </p:nvSpPr>
        <p:spPr>
          <a:xfrm>
            <a:off x="459077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AB5228F-C7E9-496F-9BF0-F0D675E985ED}"/>
              </a:ext>
            </a:extLst>
          </p:cNvPr>
          <p:cNvSpPr/>
          <p:nvPr/>
        </p:nvSpPr>
        <p:spPr>
          <a:xfrm>
            <a:off x="5674989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DF7E2FB-F68A-4A52-944F-4D320106F404}"/>
              </a:ext>
            </a:extLst>
          </p:cNvPr>
          <p:cNvCxnSpPr>
            <a:cxnSpLocks/>
            <a:stCxn id="144" idx="6"/>
            <a:endCxn id="145" idx="2"/>
          </p:cNvCxnSpPr>
          <p:nvPr/>
        </p:nvCxnSpPr>
        <p:spPr>
          <a:xfrm>
            <a:off x="476222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08B3E643-C776-4A6A-BF83-540AC5C78976}"/>
              </a:ext>
            </a:extLst>
          </p:cNvPr>
          <p:cNvSpPr/>
          <p:nvPr/>
        </p:nvSpPr>
        <p:spPr>
          <a:xfrm>
            <a:off x="459077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17C29F8-537D-43F2-91B0-E632B2BD4F79}"/>
              </a:ext>
            </a:extLst>
          </p:cNvPr>
          <p:cNvCxnSpPr>
            <a:cxnSpLocks/>
            <a:stCxn id="144" idx="4"/>
            <a:endCxn id="147" idx="0"/>
          </p:cNvCxnSpPr>
          <p:nvPr/>
        </p:nvCxnSpPr>
        <p:spPr>
          <a:xfrm>
            <a:off x="467649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937CBA9-9D1E-4101-946D-9A23D0C515C6}"/>
              </a:ext>
            </a:extLst>
          </p:cNvPr>
          <p:cNvCxnSpPr>
            <a:cxnSpLocks/>
            <a:stCxn id="145" idx="3"/>
            <a:endCxn id="147" idx="7"/>
          </p:cNvCxnSpPr>
          <p:nvPr/>
        </p:nvCxnSpPr>
        <p:spPr>
          <a:xfrm flipH="1">
            <a:off x="473711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F377E231-AE33-459B-AA15-0EB99BFD96A0}"/>
              </a:ext>
            </a:extLst>
          </p:cNvPr>
          <p:cNvSpPr/>
          <p:nvPr/>
        </p:nvSpPr>
        <p:spPr>
          <a:xfrm>
            <a:off x="570009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E414098-5A77-4F01-9C26-821D7E0F5098}"/>
              </a:ext>
            </a:extLst>
          </p:cNvPr>
          <p:cNvSpPr/>
          <p:nvPr/>
        </p:nvSpPr>
        <p:spPr>
          <a:xfrm>
            <a:off x="5700097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749BA40-52A8-4950-9F01-CB6558AE71EE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V="1">
            <a:off x="578582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B82434B5-8F7E-4785-8A34-C337EBEC6934}"/>
              </a:ext>
            </a:extLst>
          </p:cNvPr>
          <p:cNvSpPr/>
          <p:nvPr/>
        </p:nvSpPr>
        <p:spPr>
          <a:xfrm>
            <a:off x="461588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E30013-3605-4010-9E16-70677E43DB24}"/>
              </a:ext>
            </a:extLst>
          </p:cNvPr>
          <p:cNvCxnSpPr>
            <a:cxnSpLocks/>
            <a:stCxn id="150" idx="2"/>
            <a:endCxn id="153" idx="6"/>
          </p:cNvCxnSpPr>
          <p:nvPr/>
        </p:nvCxnSpPr>
        <p:spPr>
          <a:xfrm flipH="1">
            <a:off x="478733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BE207B4-E25E-4E97-94ED-1514F139D148}"/>
              </a:ext>
            </a:extLst>
          </p:cNvPr>
          <p:cNvCxnSpPr>
            <a:cxnSpLocks/>
            <a:stCxn id="151" idx="3"/>
            <a:endCxn id="153" idx="7"/>
          </p:cNvCxnSpPr>
          <p:nvPr/>
        </p:nvCxnSpPr>
        <p:spPr>
          <a:xfrm flipH="1">
            <a:off x="476222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E468D5ED-DA04-490C-854F-7CE243722D4E}"/>
              </a:ext>
            </a:extLst>
          </p:cNvPr>
          <p:cNvSpPr/>
          <p:nvPr/>
        </p:nvSpPr>
        <p:spPr>
          <a:xfrm>
            <a:off x="5985167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BCBEC6B-774E-45BC-9E9A-B31B568170BB}"/>
              </a:ext>
            </a:extLst>
          </p:cNvPr>
          <p:cNvSpPr/>
          <p:nvPr/>
        </p:nvSpPr>
        <p:spPr>
          <a:xfrm>
            <a:off x="7069384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F1F1028-3D85-42B6-A8E0-FE6707D42D80}"/>
              </a:ext>
            </a:extLst>
          </p:cNvPr>
          <p:cNvCxnSpPr>
            <a:cxnSpLocks/>
            <a:stCxn id="156" idx="6"/>
            <a:endCxn id="157" idx="2"/>
          </p:cNvCxnSpPr>
          <p:nvPr/>
        </p:nvCxnSpPr>
        <p:spPr>
          <a:xfrm>
            <a:off x="6156617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1219EF93-6F42-427B-BC0E-8647C3C9C8C3}"/>
              </a:ext>
            </a:extLst>
          </p:cNvPr>
          <p:cNvSpPr/>
          <p:nvPr/>
        </p:nvSpPr>
        <p:spPr>
          <a:xfrm>
            <a:off x="5985167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D8D23C8-C78A-48B8-87BA-DD486927B53F}"/>
              </a:ext>
            </a:extLst>
          </p:cNvPr>
          <p:cNvCxnSpPr>
            <a:cxnSpLocks/>
            <a:stCxn id="156" idx="4"/>
            <a:endCxn id="159" idx="0"/>
          </p:cNvCxnSpPr>
          <p:nvPr/>
        </p:nvCxnSpPr>
        <p:spPr>
          <a:xfrm>
            <a:off x="6070892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028B8BE-79B2-4323-80EA-1937B29C3D76}"/>
              </a:ext>
            </a:extLst>
          </p:cNvPr>
          <p:cNvCxnSpPr>
            <a:cxnSpLocks/>
            <a:stCxn id="157" idx="3"/>
            <a:endCxn id="159" idx="7"/>
          </p:cNvCxnSpPr>
          <p:nvPr/>
        </p:nvCxnSpPr>
        <p:spPr>
          <a:xfrm flipH="1">
            <a:off x="6131509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4370D2FE-026B-4584-968F-109552C10990}"/>
              </a:ext>
            </a:extLst>
          </p:cNvPr>
          <p:cNvSpPr/>
          <p:nvPr/>
        </p:nvSpPr>
        <p:spPr>
          <a:xfrm>
            <a:off x="7094492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A3D31E27-A02E-4202-A1AB-EE6B5F1C00B7}"/>
              </a:ext>
            </a:extLst>
          </p:cNvPr>
          <p:cNvSpPr/>
          <p:nvPr/>
        </p:nvSpPr>
        <p:spPr>
          <a:xfrm>
            <a:off x="7094492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0BD3125-7B97-4CE6-AFE4-F1D3B9082B59}"/>
              </a:ext>
            </a:extLst>
          </p:cNvPr>
          <p:cNvCxnSpPr>
            <a:cxnSpLocks/>
            <a:stCxn id="162" idx="0"/>
            <a:endCxn id="163" idx="4"/>
          </p:cNvCxnSpPr>
          <p:nvPr/>
        </p:nvCxnSpPr>
        <p:spPr>
          <a:xfrm flipV="1">
            <a:off x="7180217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5775616-7A92-4C7F-80EA-D4149434664E}"/>
              </a:ext>
            </a:extLst>
          </p:cNvPr>
          <p:cNvSpPr/>
          <p:nvPr/>
        </p:nvSpPr>
        <p:spPr>
          <a:xfrm>
            <a:off x="6010275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B1A39BA-5322-4348-B014-0D4E1C689C88}"/>
              </a:ext>
            </a:extLst>
          </p:cNvPr>
          <p:cNvCxnSpPr>
            <a:cxnSpLocks/>
            <a:stCxn id="162" idx="2"/>
            <a:endCxn id="165" idx="6"/>
          </p:cNvCxnSpPr>
          <p:nvPr/>
        </p:nvCxnSpPr>
        <p:spPr>
          <a:xfrm flipH="1">
            <a:off x="6181725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A0596CE-1A5E-459A-B904-E190BFF1C17A}"/>
              </a:ext>
            </a:extLst>
          </p:cNvPr>
          <p:cNvCxnSpPr>
            <a:cxnSpLocks/>
            <a:stCxn id="163" idx="3"/>
            <a:endCxn id="165" idx="7"/>
          </p:cNvCxnSpPr>
          <p:nvPr/>
        </p:nvCxnSpPr>
        <p:spPr>
          <a:xfrm flipH="1">
            <a:off x="6156617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398E30A-D323-411D-BCAB-419C376D8A8B}"/>
              </a:ext>
            </a:extLst>
          </p:cNvPr>
          <p:cNvSpPr/>
          <p:nvPr/>
        </p:nvSpPr>
        <p:spPr>
          <a:xfrm>
            <a:off x="727831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70AD6C7-4C6E-42D6-A8A5-85E8AB2DA256}"/>
              </a:ext>
            </a:extLst>
          </p:cNvPr>
          <p:cNvSpPr/>
          <p:nvPr/>
        </p:nvSpPr>
        <p:spPr>
          <a:xfrm>
            <a:off x="836253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96ADCB8-FBCB-4EC5-A7F3-F0F6E564A489}"/>
              </a:ext>
            </a:extLst>
          </p:cNvPr>
          <p:cNvCxnSpPr>
            <a:cxnSpLocks/>
            <a:stCxn id="168" idx="6"/>
            <a:endCxn id="169" idx="2"/>
          </p:cNvCxnSpPr>
          <p:nvPr/>
        </p:nvCxnSpPr>
        <p:spPr>
          <a:xfrm>
            <a:off x="744976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940CE6B9-404F-43C9-A960-62F281FA82B1}"/>
              </a:ext>
            </a:extLst>
          </p:cNvPr>
          <p:cNvSpPr/>
          <p:nvPr/>
        </p:nvSpPr>
        <p:spPr>
          <a:xfrm>
            <a:off x="727831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AED59F2-F634-46BA-9566-8B2089D0468C}"/>
              </a:ext>
            </a:extLst>
          </p:cNvPr>
          <p:cNvCxnSpPr>
            <a:cxnSpLocks/>
            <a:stCxn id="168" idx="4"/>
            <a:endCxn id="171" idx="0"/>
          </p:cNvCxnSpPr>
          <p:nvPr/>
        </p:nvCxnSpPr>
        <p:spPr>
          <a:xfrm>
            <a:off x="736403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621A563-C331-4992-BC75-BB529035FF64}"/>
              </a:ext>
            </a:extLst>
          </p:cNvPr>
          <p:cNvCxnSpPr>
            <a:cxnSpLocks/>
            <a:stCxn id="169" idx="3"/>
            <a:endCxn id="171" idx="7"/>
          </p:cNvCxnSpPr>
          <p:nvPr/>
        </p:nvCxnSpPr>
        <p:spPr>
          <a:xfrm flipH="1">
            <a:off x="742465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CB0FDBB1-B2B3-4FD4-A207-3976BD06EFC9}"/>
              </a:ext>
            </a:extLst>
          </p:cNvPr>
          <p:cNvSpPr/>
          <p:nvPr/>
        </p:nvSpPr>
        <p:spPr>
          <a:xfrm>
            <a:off x="8387638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932AF18-9281-4C93-B3E9-36DE2BCF3E93}"/>
              </a:ext>
            </a:extLst>
          </p:cNvPr>
          <p:cNvSpPr/>
          <p:nvPr/>
        </p:nvSpPr>
        <p:spPr>
          <a:xfrm>
            <a:off x="8387638" y="187826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8AB23FD-F4D2-4EC5-9BA5-9EFD887938F5}"/>
              </a:ext>
            </a:extLst>
          </p:cNvPr>
          <p:cNvCxnSpPr>
            <a:cxnSpLocks/>
            <a:stCxn id="174" idx="0"/>
            <a:endCxn id="175" idx="4"/>
          </p:cNvCxnSpPr>
          <p:nvPr/>
        </p:nvCxnSpPr>
        <p:spPr>
          <a:xfrm flipV="1">
            <a:off x="8473363" y="2049711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1D32544F-B22C-4BF3-AF7D-5E595AF3C584}"/>
              </a:ext>
            </a:extLst>
          </p:cNvPr>
          <p:cNvSpPr/>
          <p:nvPr/>
        </p:nvSpPr>
        <p:spPr>
          <a:xfrm>
            <a:off x="7303421" y="2804774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8B68CFC-7B18-43D1-AB12-87E80CCC71D3}"/>
              </a:ext>
            </a:extLst>
          </p:cNvPr>
          <p:cNvCxnSpPr>
            <a:cxnSpLocks/>
            <a:stCxn id="174" idx="2"/>
            <a:endCxn id="177" idx="6"/>
          </p:cNvCxnSpPr>
          <p:nvPr/>
        </p:nvCxnSpPr>
        <p:spPr>
          <a:xfrm flipH="1">
            <a:off x="7474871" y="2890499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4EDA4C3-D97A-4FF6-8F56-96D78B6D311D}"/>
              </a:ext>
            </a:extLst>
          </p:cNvPr>
          <p:cNvCxnSpPr>
            <a:cxnSpLocks/>
            <a:stCxn id="175" idx="3"/>
            <a:endCxn id="177" idx="7"/>
          </p:cNvCxnSpPr>
          <p:nvPr/>
        </p:nvCxnSpPr>
        <p:spPr>
          <a:xfrm flipH="1">
            <a:off x="7449763" y="2024603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453F7CE-3F1A-4ED5-B4E4-51149A387EAC}"/>
              </a:ext>
            </a:extLst>
          </p:cNvPr>
          <p:cNvSpPr/>
          <p:nvPr/>
        </p:nvSpPr>
        <p:spPr>
          <a:xfrm>
            <a:off x="7313822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56D52F-10CB-4000-9727-86FCB513F274}"/>
              </a:ext>
            </a:extLst>
          </p:cNvPr>
          <p:cNvSpPr/>
          <p:nvPr/>
        </p:nvSpPr>
        <p:spPr>
          <a:xfrm>
            <a:off x="8398039" y="3088393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40141CA-9DAA-4B04-AB63-52D07CA7D47B}"/>
              </a:ext>
            </a:extLst>
          </p:cNvPr>
          <p:cNvCxnSpPr>
            <a:cxnSpLocks/>
            <a:stCxn id="192" idx="6"/>
            <a:endCxn id="193" idx="2"/>
          </p:cNvCxnSpPr>
          <p:nvPr/>
        </p:nvCxnSpPr>
        <p:spPr>
          <a:xfrm>
            <a:off x="7485272" y="3174118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8B49D9D5-FCB6-4EC5-A3F1-6C86426A719B}"/>
              </a:ext>
            </a:extLst>
          </p:cNvPr>
          <p:cNvSpPr/>
          <p:nvPr/>
        </p:nvSpPr>
        <p:spPr>
          <a:xfrm>
            <a:off x="7313822" y="4014906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35B5EF5-FF0F-432C-A200-E76783FE190C}"/>
              </a:ext>
            </a:extLst>
          </p:cNvPr>
          <p:cNvCxnSpPr>
            <a:cxnSpLocks/>
            <a:stCxn id="192" idx="4"/>
            <a:endCxn id="195" idx="0"/>
          </p:cNvCxnSpPr>
          <p:nvPr/>
        </p:nvCxnSpPr>
        <p:spPr>
          <a:xfrm>
            <a:off x="7399547" y="3259843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45C269-B4B5-4943-BCA8-D9AD894F53F8}"/>
              </a:ext>
            </a:extLst>
          </p:cNvPr>
          <p:cNvCxnSpPr>
            <a:cxnSpLocks/>
            <a:stCxn id="193" idx="3"/>
            <a:endCxn id="195" idx="7"/>
          </p:cNvCxnSpPr>
          <p:nvPr/>
        </p:nvCxnSpPr>
        <p:spPr>
          <a:xfrm flipH="1">
            <a:off x="7460164" y="3234735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03E44A6D-0E79-42F3-9D6D-E8D67CBB8A80}"/>
              </a:ext>
            </a:extLst>
          </p:cNvPr>
          <p:cNvSpPr/>
          <p:nvPr/>
        </p:nvSpPr>
        <p:spPr>
          <a:xfrm>
            <a:off x="8423147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F016A5F-0F76-402D-BF9E-ADF108F89008}"/>
              </a:ext>
            </a:extLst>
          </p:cNvPr>
          <p:cNvSpPr/>
          <p:nvPr/>
        </p:nvSpPr>
        <p:spPr>
          <a:xfrm>
            <a:off x="8423147" y="335504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08B3E9C-10B0-49F4-B387-700F5A2A937F}"/>
              </a:ext>
            </a:extLst>
          </p:cNvPr>
          <p:cNvCxnSpPr>
            <a:cxnSpLocks/>
            <a:stCxn id="198" idx="0"/>
            <a:endCxn id="199" idx="4"/>
          </p:cNvCxnSpPr>
          <p:nvPr/>
        </p:nvCxnSpPr>
        <p:spPr>
          <a:xfrm flipV="1">
            <a:off x="8508872" y="352649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AC58C40C-FDE1-4315-ABE8-203D34E59D80}"/>
              </a:ext>
            </a:extLst>
          </p:cNvPr>
          <p:cNvSpPr/>
          <p:nvPr/>
        </p:nvSpPr>
        <p:spPr>
          <a:xfrm>
            <a:off x="7338930" y="428156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A952B3C-714F-4274-A6F5-D70549E43202}"/>
              </a:ext>
            </a:extLst>
          </p:cNvPr>
          <p:cNvCxnSpPr>
            <a:cxnSpLocks/>
            <a:stCxn id="198" idx="2"/>
            <a:endCxn id="201" idx="6"/>
          </p:cNvCxnSpPr>
          <p:nvPr/>
        </p:nvCxnSpPr>
        <p:spPr>
          <a:xfrm flipH="1">
            <a:off x="7510380" y="4367285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8E31AB8-976C-4504-AE0F-833980BAB1AE}"/>
              </a:ext>
            </a:extLst>
          </p:cNvPr>
          <p:cNvCxnSpPr>
            <a:cxnSpLocks/>
            <a:stCxn id="199" idx="3"/>
            <a:endCxn id="201" idx="7"/>
          </p:cNvCxnSpPr>
          <p:nvPr/>
        </p:nvCxnSpPr>
        <p:spPr>
          <a:xfrm flipH="1">
            <a:off x="7485272" y="350138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8273562A-838F-4DE1-89D0-ED2C171A99F0}"/>
              </a:ext>
            </a:extLst>
          </p:cNvPr>
          <p:cNvSpPr/>
          <p:nvPr/>
        </p:nvSpPr>
        <p:spPr>
          <a:xfrm>
            <a:off x="461588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B915A90-FAE8-45A3-9AAC-F1FA8E6DABC7}"/>
              </a:ext>
            </a:extLst>
          </p:cNvPr>
          <p:cNvSpPr/>
          <p:nvPr/>
        </p:nvSpPr>
        <p:spPr>
          <a:xfrm>
            <a:off x="570009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3201E03-5785-41B6-AF60-12CEE28838CF}"/>
              </a:ext>
            </a:extLst>
          </p:cNvPr>
          <p:cNvCxnSpPr>
            <a:cxnSpLocks/>
            <a:stCxn id="216" idx="6"/>
            <a:endCxn id="217" idx="2"/>
          </p:cNvCxnSpPr>
          <p:nvPr/>
        </p:nvCxnSpPr>
        <p:spPr>
          <a:xfrm>
            <a:off x="478733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7BCE9A6B-5DEA-454E-AB29-BE1B706356D6}"/>
              </a:ext>
            </a:extLst>
          </p:cNvPr>
          <p:cNvSpPr/>
          <p:nvPr/>
        </p:nvSpPr>
        <p:spPr>
          <a:xfrm>
            <a:off x="461588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902C8E8-DE66-4E59-B9BB-9E3E19F7DC20}"/>
              </a:ext>
            </a:extLst>
          </p:cNvPr>
          <p:cNvCxnSpPr>
            <a:cxnSpLocks/>
            <a:stCxn id="216" idx="4"/>
            <a:endCxn id="219" idx="0"/>
          </p:cNvCxnSpPr>
          <p:nvPr/>
        </p:nvCxnSpPr>
        <p:spPr>
          <a:xfrm>
            <a:off x="470160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9ECAE4E-11FA-4C92-96E7-6EB105734636}"/>
              </a:ext>
            </a:extLst>
          </p:cNvPr>
          <p:cNvCxnSpPr>
            <a:cxnSpLocks/>
            <a:stCxn id="217" idx="3"/>
            <a:endCxn id="219" idx="7"/>
          </p:cNvCxnSpPr>
          <p:nvPr/>
        </p:nvCxnSpPr>
        <p:spPr>
          <a:xfrm flipH="1">
            <a:off x="476222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0B308CC7-E1A7-4D98-9F76-711686841283}"/>
              </a:ext>
            </a:extLst>
          </p:cNvPr>
          <p:cNvSpPr/>
          <p:nvPr/>
        </p:nvSpPr>
        <p:spPr>
          <a:xfrm>
            <a:off x="572520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61FA87A-B494-4094-84C3-45E18EC2F5F1}"/>
              </a:ext>
            </a:extLst>
          </p:cNvPr>
          <p:cNvSpPr/>
          <p:nvPr/>
        </p:nvSpPr>
        <p:spPr>
          <a:xfrm>
            <a:off x="572520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BCA14E4E-EB86-4FCE-97FE-D1481E89873E}"/>
              </a:ext>
            </a:extLst>
          </p:cNvPr>
          <p:cNvCxnSpPr>
            <a:cxnSpLocks/>
            <a:stCxn id="222" idx="0"/>
            <a:endCxn id="223" idx="4"/>
          </p:cNvCxnSpPr>
          <p:nvPr/>
        </p:nvCxnSpPr>
        <p:spPr>
          <a:xfrm flipV="1">
            <a:off x="581093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BEA3D9BF-06F8-458A-9DF5-599B6CE743E0}"/>
              </a:ext>
            </a:extLst>
          </p:cNvPr>
          <p:cNvSpPr/>
          <p:nvPr/>
        </p:nvSpPr>
        <p:spPr>
          <a:xfrm>
            <a:off x="464098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CC1D78-DA53-42E6-9CFE-64B7BC055C0A}"/>
              </a:ext>
            </a:extLst>
          </p:cNvPr>
          <p:cNvCxnSpPr>
            <a:cxnSpLocks/>
            <a:stCxn id="222" idx="2"/>
            <a:endCxn id="225" idx="6"/>
          </p:cNvCxnSpPr>
          <p:nvPr/>
        </p:nvCxnSpPr>
        <p:spPr>
          <a:xfrm flipH="1">
            <a:off x="481243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B2A338-FC17-4005-B3C8-35BDED4C2402}"/>
              </a:ext>
            </a:extLst>
          </p:cNvPr>
          <p:cNvCxnSpPr>
            <a:cxnSpLocks/>
            <a:stCxn id="223" idx="3"/>
            <a:endCxn id="225" idx="7"/>
          </p:cNvCxnSpPr>
          <p:nvPr/>
        </p:nvCxnSpPr>
        <p:spPr>
          <a:xfrm flipH="1">
            <a:off x="478733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8F551B03-ECBE-474E-BDA6-3CF1899DD425}"/>
              </a:ext>
            </a:extLst>
          </p:cNvPr>
          <p:cNvSpPr/>
          <p:nvPr/>
        </p:nvSpPr>
        <p:spPr>
          <a:xfrm>
            <a:off x="6010275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4766BEE-06A7-4D35-BF81-37E1DB09EEA1}"/>
              </a:ext>
            </a:extLst>
          </p:cNvPr>
          <p:cNvSpPr/>
          <p:nvPr/>
        </p:nvSpPr>
        <p:spPr>
          <a:xfrm>
            <a:off x="7094492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E7BAA1C-F7E3-49E3-9AC6-76AA6447D9C7}"/>
              </a:ext>
            </a:extLst>
          </p:cNvPr>
          <p:cNvCxnSpPr>
            <a:cxnSpLocks/>
            <a:stCxn id="228" idx="6"/>
            <a:endCxn id="229" idx="2"/>
          </p:cNvCxnSpPr>
          <p:nvPr/>
        </p:nvCxnSpPr>
        <p:spPr>
          <a:xfrm>
            <a:off x="6181725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87046CD3-77CC-4DAD-B96A-CCD07F85CD6C}"/>
              </a:ext>
            </a:extLst>
          </p:cNvPr>
          <p:cNvSpPr/>
          <p:nvPr/>
        </p:nvSpPr>
        <p:spPr>
          <a:xfrm>
            <a:off x="6010275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180BE6C-36BC-432A-BCF8-BA0B0586CD63}"/>
              </a:ext>
            </a:extLst>
          </p:cNvPr>
          <p:cNvCxnSpPr>
            <a:cxnSpLocks/>
            <a:stCxn id="228" idx="4"/>
            <a:endCxn id="231" idx="0"/>
          </p:cNvCxnSpPr>
          <p:nvPr/>
        </p:nvCxnSpPr>
        <p:spPr>
          <a:xfrm>
            <a:off x="6096000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20836EA-E580-494D-B4DC-55DF6FFA6209}"/>
              </a:ext>
            </a:extLst>
          </p:cNvPr>
          <p:cNvCxnSpPr>
            <a:cxnSpLocks/>
            <a:stCxn id="229" idx="3"/>
            <a:endCxn id="231" idx="7"/>
          </p:cNvCxnSpPr>
          <p:nvPr/>
        </p:nvCxnSpPr>
        <p:spPr>
          <a:xfrm flipH="1">
            <a:off x="6156617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E315B350-0965-4497-BE47-497F65147F44}"/>
              </a:ext>
            </a:extLst>
          </p:cNvPr>
          <p:cNvSpPr/>
          <p:nvPr/>
        </p:nvSpPr>
        <p:spPr>
          <a:xfrm>
            <a:off x="7119600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D7F6139-EEED-45AE-83E4-6DE2691CC289}"/>
              </a:ext>
            </a:extLst>
          </p:cNvPr>
          <p:cNvSpPr/>
          <p:nvPr/>
        </p:nvSpPr>
        <p:spPr>
          <a:xfrm>
            <a:off x="7119600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44336EFF-6273-4FB3-9712-637D0ED684EE}"/>
              </a:ext>
            </a:extLst>
          </p:cNvPr>
          <p:cNvCxnSpPr>
            <a:cxnSpLocks/>
            <a:stCxn id="234" idx="0"/>
            <a:endCxn id="235" idx="4"/>
          </p:cNvCxnSpPr>
          <p:nvPr/>
        </p:nvCxnSpPr>
        <p:spPr>
          <a:xfrm flipV="1">
            <a:off x="7205325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Oval 236">
            <a:extLst>
              <a:ext uri="{FF2B5EF4-FFF2-40B4-BE49-F238E27FC236}">
                <a16:creationId xmlns:a16="http://schemas.microsoft.com/office/drawing/2014/main" id="{5D217930-CD01-4852-987B-AF53B1483EBA}"/>
              </a:ext>
            </a:extLst>
          </p:cNvPr>
          <p:cNvSpPr/>
          <p:nvPr/>
        </p:nvSpPr>
        <p:spPr>
          <a:xfrm>
            <a:off x="6035383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A578963-7727-4EB8-B948-C25DC4374113}"/>
              </a:ext>
            </a:extLst>
          </p:cNvPr>
          <p:cNvCxnSpPr>
            <a:cxnSpLocks/>
            <a:stCxn id="234" idx="2"/>
            <a:endCxn id="237" idx="6"/>
          </p:cNvCxnSpPr>
          <p:nvPr/>
        </p:nvCxnSpPr>
        <p:spPr>
          <a:xfrm flipH="1">
            <a:off x="6206833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B22437A-5BF0-46F6-8DB4-D7CCBEF10A8C}"/>
              </a:ext>
            </a:extLst>
          </p:cNvPr>
          <p:cNvCxnSpPr>
            <a:cxnSpLocks/>
            <a:stCxn id="235" idx="3"/>
            <a:endCxn id="237" idx="7"/>
          </p:cNvCxnSpPr>
          <p:nvPr/>
        </p:nvCxnSpPr>
        <p:spPr>
          <a:xfrm flipH="1">
            <a:off x="6181725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36B5A5F-5C54-42D4-A2D9-EE5F48B39C97}"/>
              </a:ext>
            </a:extLst>
          </p:cNvPr>
          <p:cNvSpPr/>
          <p:nvPr/>
        </p:nvSpPr>
        <p:spPr>
          <a:xfrm>
            <a:off x="7338930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A90312BD-6FCF-4419-900D-2036FF424165}"/>
              </a:ext>
            </a:extLst>
          </p:cNvPr>
          <p:cNvSpPr/>
          <p:nvPr/>
        </p:nvSpPr>
        <p:spPr>
          <a:xfrm>
            <a:off x="8423147" y="4545458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4072924-715D-4473-8F11-A5E7D89AB375}"/>
              </a:ext>
            </a:extLst>
          </p:cNvPr>
          <p:cNvCxnSpPr>
            <a:cxnSpLocks/>
            <a:stCxn id="240" idx="6"/>
            <a:endCxn id="241" idx="2"/>
          </p:cNvCxnSpPr>
          <p:nvPr/>
        </p:nvCxnSpPr>
        <p:spPr>
          <a:xfrm>
            <a:off x="7510380" y="4631183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EEC8A386-770F-46A6-A100-07FF67170DFE}"/>
              </a:ext>
            </a:extLst>
          </p:cNvPr>
          <p:cNvSpPr/>
          <p:nvPr/>
        </p:nvSpPr>
        <p:spPr>
          <a:xfrm>
            <a:off x="7338930" y="5471971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D2010FF-7A02-4194-9D7C-03214FB7C482}"/>
              </a:ext>
            </a:extLst>
          </p:cNvPr>
          <p:cNvCxnSpPr>
            <a:cxnSpLocks/>
            <a:stCxn id="240" idx="4"/>
            <a:endCxn id="243" idx="0"/>
          </p:cNvCxnSpPr>
          <p:nvPr/>
        </p:nvCxnSpPr>
        <p:spPr>
          <a:xfrm>
            <a:off x="7424655" y="4716908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348650B-0928-4BB7-B690-670DBD87A558}"/>
              </a:ext>
            </a:extLst>
          </p:cNvPr>
          <p:cNvCxnSpPr>
            <a:cxnSpLocks/>
            <a:stCxn id="241" idx="3"/>
            <a:endCxn id="243" idx="7"/>
          </p:cNvCxnSpPr>
          <p:nvPr/>
        </p:nvCxnSpPr>
        <p:spPr>
          <a:xfrm flipH="1">
            <a:off x="7485272" y="4691800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FDF857D2-DDAB-46AD-81A7-A0781A55ADAE}"/>
              </a:ext>
            </a:extLst>
          </p:cNvPr>
          <p:cNvSpPr/>
          <p:nvPr/>
        </p:nvSpPr>
        <p:spPr>
          <a:xfrm>
            <a:off x="8448255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DA9846B8-1016-4956-A354-CD724C5E928F}"/>
              </a:ext>
            </a:extLst>
          </p:cNvPr>
          <p:cNvSpPr/>
          <p:nvPr/>
        </p:nvSpPr>
        <p:spPr>
          <a:xfrm>
            <a:off x="8448255" y="4812112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C4ABCC1-ADB1-4B4B-90F6-55D7CCCA27DE}"/>
              </a:ext>
            </a:extLst>
          </p:cNvPr>
          <p:cNvCxnSpPr>
            <a:cxnSpLocks/>
            <a:stCxn id="246" idx="0"/>
            <a:endCxn id="247" idx="4"/>
          </p:cNvCxnSpPr>
          <p:nvPr/>
        </p:nvCxnSpPr>
        <p:spPr>
          <a:xfrm flipV="1">
            <a:off x="8533980" y="4983562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248">
            <a:extLst>
              <a:ext uri="{FF2B5EF4-FFF2-40B4-BE49-F238E27FC236}">
                <a16:creationId xmlns:a16="http://schemas.microsoft.com/office/drawing/2014/main" id="{7DF489B7-D78B-459B-996F-5DB143043BC4}"/>
              </a:ext>
            </a:extLst>
          </p:cNvPr>
          <p:cNvSpPr/>
          <p:nvPr/>
        </p:nvSpPr>
        <p:spPr>
          <a:xfrm>
            <a:off x="7364038" y="5738625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40AF711-EAE7-40DB-8A2C-F6D2717B917A}"/>
              </a:ext>
            </a:extLst>
          </p:cNvPr>
          <p:cNvCxnSpPr>
            <a:cxnSpLocks/>
            <a:stCxn id="246" idx="2"/>
            <a:endCxn id="249" idx="6"/>
          </p:cNvCxnSpPr>
          <p:nvPr/>
        </p:nvCxnSpPr>
        <p:spPr>
          <a:xfrm flipH="1">
            <a:off x="7535488" y="5824350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8EBF973-7F54-4553-895C-11DF21DC6018}"/>
              </a:ext>
            </a:extLst>
          </p:cNvPr>
          <p:cNvCxnSpPr>
            <a:cxnSpLocks/>
            <a:stCxn id="247" idx="3"/>
            <a:endCxn id="249" idx="7"/>
          </p:cNvCxnSpPr>
          <p:nvPr/>
        </p:nvCxnSpPr>
        <p:spPr>
          <a:xfrm flipH="1">
            <a:off x="7510380" y="4958454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1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4555263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D606DF-EC58-40F3-B94F-A101A426DB68}"/>
              </a:ext>
            </a:extLst>
          </p:cNvPr>
          <p:cNvSpPr/>
          <p:nvPr/>
        </p:nvSpPr>
        <p:spPr>
          <a:xfrm>
            <a:off x="5639480" y="1611607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DFAE634-571D-40AB-94C0-044DCD4484B7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4726713" y="1697332"/>
            <a:ext cx="912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3521C5D8-7C48-4567-A51F-02D22BF96763}"/>
              </a:ext>
            </a:extLst>
          </p:cNvPr>
          <p:cNvSpPr/>
          <p:nvPr/>
        </p:nvSpPr>
        <p:spPr>
          <a:xfrm>
            <a:off x="4555263" y="2538120"/>
            <a:ext cx="171450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400954B-382C-4BD3-844E-B2A032B5D689}"/>
              </a:ext>
            </a:extLst>
          </p:cNvPr>
          <p:cNvCxnSpPr>
            <a:cxnSpLocks/>
            <a:stCxn id="84" idx="4"/>
            <a:endCxn id="89" idx="0"/>
          </p:cNvCxnSpPr>
          <p:nvPr/>
        </p:nvCxnSpPr>
        <p:spPr>
          <a:xfrm>
            <a:off x="4640988" y="1783057"/>
            <a:ext cx="0" cy="75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21B8FDF-E7A2-43CD-8587-F9CE405214B6}"/>
              </a:ext>
            </a:extLst>
          </p:cNvPr>
          <p:cNvCxnSpPr>
            <a:cxnSpLocks/>
            <a:stCxn id="85" idx="3"/>
            <a:endCxn id="89" idx="7"/>
          </p:cNvCxnSpPr>
          <p:nvPr/>
        </p:nvCxnSpPr>
        <p:spPr>
          <a:xfrm flipH="1">
            <a:off x="4701605" y="1757949"/>
            <a:ext cx="962983" cy="805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C89694-3A9D-4E0F-9B0D-CE7D0B427FF6}"/>
              </a:ext>
            </a:extLst>
          </p:cNvPr>
          <p:cNvSpPr txBox="1"/>
          <p:nvPr/>
        </p:nvSpPr>
        <p:spPr>
          <a:xfrm>
            <a:off x="3923211" y="1405119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?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A25E0F-0C50-4361-BDF1-B0098DF3A723}"/>
              </a:ext>
            </a:extLst>
          </p:cNvPr>
          <p:cNvSpPr txBox="1"/>
          <p:nvPr/>
        </p:nvSpPr>
        <p:spPr>
          <a:xfrm>
            <a:off x="3932736" y="2323763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?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E0E9DD0-0676-4D19-B010-370DE81C9197}"/>
              </a:ext>
            </a:extLst>
          </p:cNvPr>
          <p:cNvSpPr txBox="1"/>
          <p:nvPr/>
        </p:nvSpPr>
        <p:spPr>
          <a:xfrm>
            <a:off x="6032172" y="1535308"/>
            <a:ext cx="17591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x, h, z</a:t>
            </a:r>
            <a:br>
              <a:rPr lang="da-DK" sz="1100" dirty="0"/>
            </a:br>
            <a:r>
              <a:rPr lang="da-DK" sz="1100" dirty="0">
                <a:solidFill>
                  <a:srgbClr val="FF0000"/>
                </a:solidFill>
              </a:rPr>
              <a:t>?</a:t>
            </a:r>
            <a:br>
              <a:rPr lang="da-DK" sz="1100" dirty="0"/>
            </a:br>
            <a:r>
              <a:rPr lang="da-DK" sz="1100" dirty="0"/>
              <a:t>r, g, b</a:t>
            </a:r>
          </a:p>
        </p:txBody>
      </p:sp>
    </p:spTree>
    <p:extLst>
      <p:ext uri="{BB962C8B-B14F-4D97-AF65-F5344CB8AC3E}">
        <p14:creationId xmlns:p14="http://schemas.microsoft.com/office/powerpoint/2010/main" val="409286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53A-C367-4E28-B00A-4999C939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/>
              <a:t>Solution 1 – Grid </a:t>
            </a:r>
            <a:r>
              <a:rPr lang="da-DK" dirty="0" err="1"/>
              <a:t>changes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0CCA-9D84-4D86-8573-761B116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766224" cy="3880773"/>
          </a:xfrm>
        </p:spPr>
        <p:txBody>
          <a:bodyPr>
            <a:normAutofit/>
          </a:bodyPr>
          <a:lstStyle/>
          <a:p>
            <a:r>
              <a:rPr lang="da-DK" dirty="0" err="1"/>
              <a:t>Duplicate</a:t>
            </a:r>
            <a:r>
              <a:rPr lang="da-DK" dirty="0"/>
              <a:t> </a:t>
            </a:r>
            <a:r>
              <a:rPr lang="da-DK" dirty="0" err="1"/>
              <a:t>vertices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Normal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090FE5-CDBC-42DE-8CEA-BE4CD1B977A2}"/>
              </a:ext>
            </a:extLst>
          </p:cNvPr>
          <p:cNvSpPr/>
          <p:nvPr/>
        </p:nvSpPr>
        <p:spPr>
          <a:xfrm>
            <a:off x="4911635" y="2377440"/>
            <a:ext cx="372427" cy="35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876AC3-4562-43E7-A8D9-458AD3652984}"/>
              </a:ext>
            </a:extLst>
          </p:cNvPr>
          <p:cNvSpPr/>
          <p:nvPr/>
        </p:nvSpPr>
        <p:spPr>
          <a:xfrm>
            <a:off x="6721726" y="2377439"/>
            <a:ext cx="372427" cy="35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DA98BC-6E8A-4EDE-BB19-53AF5546BCA0}"/>
              </a:ext>
            </a:extLst>
          </p:cNvPr>
          <p:cNvSpPr/>
          <p:nvPr/>
        </p:nvSpPr>
        <p:spPr>
          <a:xfrm>
            <a:off x="4911634" y="3770859"/>
            <a:ext cx="372427" cy="35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E99081-5483-4B35-BA19-42D45103FE62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5229520" y="2680323"/>
            <a:ext cx="1546747" cy="114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0E5095-C702-4301-9762-189167752E77}"/>
              </a:ext>
            </a:extLst>
          </p:cNvPr>
          <p:cNvCxnSpPr>
            <a:stCxn id="84" idx="6"/>
            <a:endCxn id="16" idx="2"/>
          </p:cNvCxnSpPr>
          <p:nvPr/>
        </p:nvCxnSpPr>
        <p:spPr>
          <a:xfrm flipV="1">
            <a:off x="5284062" y="2554865"/>
            <a:ext cx="143766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C68A74-D330-4AAB-B874-754BA7A56843}"/>
              </a:ext>
            </a:extLst>
          </p:cNvPr>
          <p:cNvCxnSpPr>
            <a:cxnSpLocks/>
            <a:stCxn id="84" idx="4"/>
            <a:endCxn id="17" idx="0"/>
          </p:cNvCxnSpPr>
          <p:nvPr/>
        </p:nvCxnSpPr>
        <p:spPr>
          <a:xfrm flipH="1">
            <a:off x="5097848" y="2732291"/>
            <a:ext cx="1" cy="103856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5B95D-3D83-4BF8-95BC-A984FEC6A62B}"/>
              </a:ext>
            </a:extLst>
          </p:cNvPr>
          <p:cNvSpPr txBox="1"/>
          <p:nvPr/>
        </p:nvSpPr>
        <p:spPr>
          <a:xfrm>
            <a:off x="4960506" y="4446094"/>
            <a:ext cx="278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5"/>
                </a:solidFill>
              </a:rPr>
              <a:t>T1</a:t>
            </a:r>
            <a:r>
              <a:rPr lang="da-DK" dirty="0"/>
              <a:t> 			= V2 – V1</a:t>
            </a:r>
            <a:br>
              <a:rPr lang="da-DK" dirty="0"/>
            </a:br>
            <a:r>
              <a:rPr lang="da-DK" dirty="0">
                <a:solidFill>
                  <a:srgbClr val="00B0F0"/>
                </a:solidFill>
              </a:rPr>
              <a:t>T2</a:t>
            </a:r>
            <a:r>
              <a:rPr lang="da-DK" dirty="0"/>
              <a:t>			= V3 – V1</a:t>
            </a:r>
            <a:br>
              <a:rPr lang="da-DK" dirty="0"/>
            </a:br>
            <a:r>
              <a:rPr lang="da-DK" dirty="0"/>
              <a:t>Normal 		= T1</a:t>
            </a:r>
            <a:r>
              <a:rPr lang="da-DK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⨯T2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60937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267</TotalTime>
  <Words>462</Words>
  <Application>Microsoft Office PowerPoint</Application>
  <PresentationFormat>Widescreen</PresentationFormat>
  <Paragraphs>160</Paragraphs>
  <Slides>26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26</vt:i4>
      </vt:variant>
    </vt:vector>
  </HeadingPairs>
  <TitlesOfParts>
    <vt:vector size="31" baseType="lpstr">
      <vt:lpstr>arial</vt:lpstr>
      <vt:lpstr>arial</vt:lpstr>
      <vt:lpstr>Trebuchet MS</vt:lpstr>
      <vt:lpstr>Wingdings 3</vt:lpstr>
      <vt:lpstr>Facet</vt:lpstr>
      <vt:lpstr>LOWPOLY TERRAIN EFFECTS</vt:lpstr>
      <vt:lpstr>The mesh</vt:lpstr>
      <vt:lpstr>The basic idea</vt:lpstr>
      <vt:lpstr>The basic idea</vt:lpstr>
      <vt:lpstr>The basic idea</vt:lpstr>
      <vt:lpstr>Solution 1 – Grid changes</vt:lpstr>
      <vt:lpstr>Solution 1 – Grid changes</vt:lpstr>
      <vt:lpstr>Solution 1 – Grid changes</vt:lpstr>
      <vt:lpstr>Solution 1 – Grid changes</vt:lpstr>
      <vt:lpstr>Solution 1 – Grid changes</vt:lpstr>
      <vt:lpstr>Solution 1 – Grid changes</vt:lpstr>
      <vt:lpstr>Solution 1 – Grid changes</vt:lpstr>
      <vt:lpstr>Solution 2 – Geometry shader</vt:lpstr>
      <vt:lpstr>Solution 2 – Geometry shader</vt:lpstr>
      <vt:lpstr>Solution 2 – Geometry shader</vt:lpstr>
      <vt:lpstr>Solution 2 – Geometry shader</vt:lpstr>
      <vt:lpstr>Solution 2 – Geometry shader</vt:lpstr>
      <vt:lpstr>Solution 3 – Flat Shading</vt:lpstr>
      <vt:lpstr>Solution 3 – Flat Shading</vt:lpstr>
      <vt:lpstr>Solution 3 – Flat Shading</vt:lpstr>
      <vt:lpstr>Solution 3 – Flat Shading</vt:lpstr>
      <vt:lpstr>Solution 4 – Hybrid (flat, grid change) - Equilinox</vt:lpstr>
      <vt:lpstr>LOWPOLY WATER EFFECTS</vt:lpstr>
      <vt:lpstr>Water</vt:lpstr>
      <vt:lpstr>Water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Kaare Børsting</dc:creator>
  <cp:lastModifiedBy>Kaare Lucki Børsting</cp:lastModifiedBy>
  <cp:revision>11</cp:revision>
  <dcterms:created xsi:type="dcterms:W3CDTF">2021-11-29T15:46:27Z</dcterms:created>
  <dcterms:modified xsi:type="dcterms:W3CDTF">2021-12-03T05:38:51Z</dcterms:modified>
</cp:coreProperties>
</file>