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80" r:id="rId20"/>
    <p:sldId id="282" r:id="rId21"/>
    <p:sldId id="281" r:id="rId22"/>
    <p:sldId id="283" r:id="rId23"/>
    <p:sldId id="284" r:id="rId24"/>
    <p:sldId id="268" r:id="rId25"/>
    <p:sldId id="269" r:id="rId26"/>
    <p:sldId id="270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3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9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4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66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2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4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2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0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A437C-320B-41BD-8D25-7EE00E3E3CF4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6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99738"/>
            <a:ext cx="9440034" cy="1828801"/>
          </a:xfrm>
        </p:spPr>
        <p:txBody>
          <a:bodyPr/>
          <a:lstStyle/>
          <a:p>
            <a:r>
              <a:rPr lang="pl-PL" dirty="0"/>
              <a:t>Aplikacja pogodowa na Androida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96" y="3928539"/>
            <a:ext cx="8359627" cy="740822"/>
          </a:xfrm>
        </p:spPr>
        <p:txBody>
          <a:bodyPr/>
          <a:lstStyle/>
          <a:p>
            <a:r>
              <a:rPr lang="pl-PL" dirty="0"/>
              <a:t>Jakub Wiatr, Filip Kubala</a:t>
            </a: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25" y="2165254"/>
            <a:ext cx="9028101" cy="27630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7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8" y="1580050"/>
            <a:ext cx="8030696" cy="24577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322B17-6DB4-7511-90C1-81FA9245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9669">
            <a:off x="903648" y="2832200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8111E-0A7C-DBE4-CB5A-0A010FB3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335"/>
            <a:ext cx="12068032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funkcji</a:t>
            </a:r>
          </a:p>
        </p:txBody>
      </p:sp>
      <p:pic>
        <p:nvPicPr>
          <p:cNvPr id="4" name="Obraz 3" descr="Obraz zawierający zrzut ekranu, tekst, Czcionka&#10;&#10;Opis wygenerowany automatycznie">
            <a:extLst>
              <a:ext uri="{FF2B5EF4-FFF2-40B4-BE49-F238E27FC236}">
                <a16:creationId xmlns:a16="http://schemas.microsoft.com/office/drawing/2014/main" id="{DC9A3371-662D-8E21-4911-B35D7DF5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737154"/>
            <a:ext cx="10341833" cy="1694935"/>
          </a:xfrm>
          <a:prstGeom prst="rect">
            <a:avLst/>
          </a:prstGeom>
        </p:spPr>
      </p:pic>
      <p:pic>
        <p:nvPicPr>
          <p:cNvPr id="11" name="Symbol zastępczy zawartości 1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217CD34-D9AF-9F0B-AC44-A47AEF1E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735" y="8493304"/>
            <a:ext cx="5191125" cy="1266825"/>
          </a:xfrm>
        </p:spPr>
      </p:pic>
      <p:pic>
        <p:nvPicPr>
          <p:cNvPr id="12" name="Obraz 1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E9C0772-05D9-6521-8F21-D2291EE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5" y="4144533"/>
            <a:ext cx="5191125" cy="12668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091A99C-5E3C-1808-BBF1-D92ABF5132F9}"/>
              </a:ext>
            </a:extLst>
          </p:cNvPr>
          <p:cNvSpPr txBox="1"/>
          <p:nvPr/>
        </p:nvSpPr>
        <p:spPr>
          <a:xfrm>
            <a:off x="8279027" y="4015946"/>
            <a:ext cx="16372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Tu dodam drugi sposób dodania funkcji do guzika</a:t>
            </a:r>
          </a:p>
        </p:txBody>
      </p:sp>
    </p:spTree>
    <p:extLst>
      <p:ext uri="{BB962C8B-B14F-4D97-AF65-F5344CB8AC3E}">
        <p14:creationId xmlns:p14="http://schemas.microsoft.com/office/powerpoint/2010/main" val="2687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18D-1890-238C-500E-7B03134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Pogodowe</a:t>
            </a:r>
          </a:p>
        </p:txBody>
      </p:sp>
      <p:pic>
        <p:nvPicPr>
          <p:cNvPr id="7" name="Picture 6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17E2F793-FA7D-CB32-C6B3-ED1C78B1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0" y="1094825"/>
            <a:ext cx="2074309" cy="2074309"/>
          </a:xfrm>
          <a:prstGeom prst="rect">
            <a:avLst/>
          </a:prstGeom>
        </p:spPr>
      </p:pic>
      <p:pic>
        <p:nvPicPr>
          <p:cNvPr id="5" name="Content Placeholder 4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FB620C09-B26D-A930-81F0-92E651A2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759213"/>
            <a:ext cx="4240552" cy="4240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53603-D3ED-6218-46F6-CF7F4B22B5D0}"/>
              </a:ext>
            </a:extLst>
          </p:cNvPr>
          <p:cNvSpPr txBox="1"/>
          <p:nvPr/>
        </p:nvSpPr>
        <p:spPr>
          <a:xfrm>
            <a:off x="246741" y="2367171"/>
            <a:ext cx="901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Znalezienie odpowiedniego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Problem z dostępnością</a:t>
            </a:r>
          </a:p>
        </p:txBody>
      </p:sp>
    </p:spTree>
    <p:extLst>
      <p:ext uri="{BB962C8B-B14F-4D97-AF65-F5344CB8AC3E}">
        <p14:creationId xmlns:p14="http://schemas.microsoft.com/office/powerpoint/2010/main" val="134418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9271F-0AB7-3751-D644-DDA4D7A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API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052039-9EE2-039F-724B-2FD026FC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OpenWeather Aplikacja na Homey | Homey">
            <a:extLst>
              <a:ext uri="{FF2B5EF4-FFF2-40B4-BE49-F238E27FC236}">
                <a16:creationId xmlns:a16="http://schemas.microsoft.com/office/drawing/2014/main" id="{973AD4DC-C1CF-2DC8-867E-EA1C7831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78" y="1732449"/>
            <a:ext cx="6220361" cy="43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0AB93-378F-E75D-E94F-D744665A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Plan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440A564-63EC-36A4-6F92-AFC1C9B8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88" y="5277949"/>
            <a:ext cx="7057268" cy="146989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FA00FB-DD90-F10A-2F05-703A2BA1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43" y="1580050"/>
            <a:ext cx="2970265" cy="35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1C695-97F5-FC6D-8D4F-7E43D8B3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Jak zacząć?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312449-307C-D9ED-8B46-1933E96A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Skrotowe</a:t>
            </a:r>
            <a:r>
              <a:rPr lang="pl-PL" dirty="0"/>
              <a:t> myśli „Niestety </a:t>
            </a:r>
            <a:r>
              <a:rPr lang="pl-PL" dirty="0" err="1"/>
              <a:t>OpenWeather</a:t>
            </a:r>
            <a:r>
              <a:rPr lang="pl-PL" dirty="0"/>
              <a:t> od 2023 wprowadziło </a:t>
            </a:r>
            <a:r>
              <a:rPr lang="pl-PL" dirty="0" err="1"/>
              <a:t>wymog</a:t>
            </a:r>
            <a:r>
              <a:rPr lang="pl-PL" dirty="0"/>
              <a:t> że potrzeba szerokości geograficznej aby wyszukać prognozę pogody nie jak wcześniej że po samej nazwie </a:t>
            </a:r>
            <a:r>
              <a:rPr lang="pl-PL" dirty="0" err="1"/>
              <a:t>miejscowosci</a:t>
            </a:r>
            <a:r>
              <a:rPr lang="pl-PL" dirty="0"/>
              <a:t>”</a:t>
            </a:r>
          </a:p>
          <a:p>
            <a:r>
              <a:rPr lang="pl-PL" dirty="0"/>
              <a:t>Potrzebujemy zatem wyszukać szerokości geograficzne podanej przez użytkownika miejscowości , skorzystamy z  </a:t>
            </a:r>
            <a:r>
              <a:rPr lang="pl-PL" dirty="0" err="1"/>
              <a:t>Geocoder</a:t>
            </a:r>
            <a:r>
              <a:rPr lang="pl-PL" dirty="0"/>
              <a:t> API Open </a:t>
            </a:r>
            <a:r>
              <a:rPr lang="pl-PL" dirty="0" err="1"/>
              <a:t>Weather</a:t>
            </a:r>
            <a:r>
              <a:rPr lang="pl-PL" dirty="0"/>
              <a:t> (Dokumentacja git warto skorzystać z niej)</a:t>
            </a:r>
          </a:p>
          <a:p>
            <a:endParaRPr lang="pl-PL" dirty="0"/>
          </a:p>
          <a:p>
            <a:pPr marL="36900" indent="0">
              <a:buNone/>
            </a:pPr>
            <a:r>
              <a:rPr lang="pl-PL" dirty="0"/>
              <a:t> </a:t>
            </a:r>
          </a:p>
          <a:p>
            <a:pPr marL="3690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8ABD7B-2752-EF3F-82F9-7B37FAAE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34" y="3761824"/>
            <a:ext cx="4258049" cy="3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B530B-037C-24CE-A143-7B034B3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Odpowiedz API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F7EA9F-4D93-C410-D549-00F3D25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7" y="1948261"/>
            <a:ext cx="11282924" cy="963750"/>
          </a:xfrm>
          <a:prstGeom prst="rect">
            <a:avLst/>
          </a:prstGeom>
        </p:spPr>
      </p:pic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7EAD116C-96A9-7468-EBFA-6A61ABF4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64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8BEE9-9ADC-2D46-0946-A85EEC11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poradzić sobie z JSON-em?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358CCB-20DC-9DD0-8191-E0C63677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Warto skorzystać z pomocy takich </a:t>
            </a:r>
            <a:r>
              <a:rPr lang="pl-PL" dirty="0" err="1"/>
              <a:t>narzedzi</a:t>
            </a:r>
            <a:r>
              <a:rPr lang="pl-PL" dirty="0"/>
              <a:t> formatujących odpowiedzi API jak </a:t>
            </a:r>
            <a:r>
              <a:rPr lang="pl-PL" dirty="0" err="1"/>
              <a:t>JsonViewer</a:t>
            </a:r>
            <a:r>
              <a:rPr lang="pl-PL" dirty="0"/>
              <a:t> https://jsonviewer.stack.hu/ kopiujemy odpowiedz API i </a:t>
            </a:r>
            <a:r>
              <a:rPr lang="pl-PL" dirty="0" err="1"/>
              <a:t>wklejami</a:t>
            </a:r>
            <a:r>
              <a:rPr lang="pl-PL" dirty="0"/>
              <a:t> ja do </a:t>
            </a:r>
            <a:r>
              <a:rPr lang="pl-PL" dirty="0" err="1"/>
              <a:t>JsonViewer</a:t>
            </a:r>
            <a:r>
              <a:rPr lang="pl-PL" dirty="0"/>
              <a:t> dzięki któremu nasza odpowiedz API jest czytelniejsza i można połapać się o co w niej chodzi, co pomoże nam w dalszej pracy z JSON-em i wyłuskiwaniem danych.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D5434AF-9EA9-8F08-BA9D-C1C7FD99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60" y="3201022"/>
            <a:ext cx="46297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58DB-92A1-8DEE-E729-A5C2B47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z JSON-a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816C5F-6E43-D884-7EEA-BEB2D65B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07" y="2354260"/>
            <a:ext cx="4629796" cy="3353268"/>
          </a:xfrm>
          <a:prstGeom prst="rect">
            <a:avLst/>
          </a:prstGeom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1B5DC451-66A1-9161-67F2-18B3F05E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5E74A79-FC44-4B30-C766-56282485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6" y="2887038"/>
            <a:ext cx="6480930" cy="19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4B584E8D-37B8-CA84-F144-78300F29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93" y="4174607"/>
            <a:ext cx="744270" cy="7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4E4C-49E7-9A64-F8B1-D47B6C6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projekt</a:t>
            </a:r>
          </a:p>
        </p:txBody>
      </p:sp>
      <p:pic>
        <p:nvPicPr>
          <p:cNvPr id="5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6F6CE6AA-7D0E-653A-260D-564EC92D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45">
            <a:off x="399583" y="1653946"/>
            <a:ext cx="1418723" cy="141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78179-CBB0-44A9-946C-DA2B0420A0E9}"/>
              </a:ext>
            </a:extLst>
          </p:cNvPr>
          <p:cNvSpPr txBox="1"/>
          <p:nvPr/>
        </p:nvSpPr>
        <p:spPr>
          <a:xfrm>
            <a:off x="2072407" y="2124054"/>
            <a:ext cx="50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Android Studio, Java</a:t>
            </a:r>
          </a:p>
        </p:txBody>
      </p:sp>
      <p:pic>
        <p:nvPicPr>
          <p:cNvPr id="8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DAD0EAF-54CD-3A4F-04ED-E9B30D75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6" y="1540329"/>
            <a:ext cx="1888671" cy="188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23AFF-A3BC-48AE-0881-EB37BB4930F5}"/>
              </a:ext>
            </a:extLst>
          </p:cNvPr>
          <p:cNvSpPr txBox="1"/>
          <p:nvPr/>
        </p:nvSpPr>
        <p:spPr>
          <a:xfrm>
            <a:off x="8432801" y="2007610"/>
            <a:ext cx="552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Wykorzystanie</a:t>
            </a:r>
          </a:p>
          <a:p>
            <a:r>
              <a:rPr lang="pl-PL" sz="2800" dirty="0"/>
              <a:t>lokalizacji użytkownika</a:t>
            </a:r>
          </a:p>
        </p:txBody>
      </p:sp>
      <p:pic>
        <p:nvPicPr>
          <p:cNvPr id="16" name="Picture 15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17823CB4-C156-C722-6C3B-A455D76E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7" y="4359729"/>
            <a:ext cx="1678804" cy="167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C7F23D-7874-E261-BBFE-074B50570BB9}"/>
              </a:ext>
            </a:extLst>
          </p:cNvPr>
          <p:cNvSpPr txBox="1"/>
          <p:nvPr/>
        </p:nvSpPr>
        <p:spPr>
          <a:xfrm>
            <a:off x="8481196" y="4722077"/>
            <a:ext cx="453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Integracja z API pogodowym.</a:t>
            </a:r>
          </a:p>
        </p:txBody>
      </p:sp>
      <p:pic>
        <p:nvPicPr>
          <p:cNvPr id="19" name="Picture 18" descr="A diagram of a molecule&#10;&#10;Description automatically generated">
            <a:extLst>
              <a:ext uri="{FF2B5EF4-FFF2-40B4-BE49-F238E27FC236}">
                <a16:creationId xmlns:a16="http://schemas.microsoft.com/office/drawing/2014/main" id="{DA4F53AA-F00D-EC31-E161-83E49F9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8" y="4154712"/>
            <a:ext cx="1918292" cy="1918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516A3-AFDF-1118-176E-09CC6313DCFE}"/>
              </a:ext>
            </a:extLst>
          </p:cNvPr>
          <p:cNvSpPr txBox="1"/>
          <p:nvPr/>
        </p:nvSpPr>
        <p:spPr>
          <a:xfrm>
            <a:off x="1892202" y="4481741"/>
            <a:ext cx="420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Zamiana nazwy miasta na współrzędne</a:t>
            </a:r>
          </a:p>
        </p:txBody>
      </p:sp>
    </p:spTree>
    <p:extLst>
      <p:ext uri="{BB962C8B-B14F-4D97-AF65-F5344CB8AC3E}">
        <p14:creationId xmlns:p14="http://schemas.microsoft.com/office/powerpoint/2010/main" val="423908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C07792-B78A-DDD1-BC81-81C2F46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API pogodowe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A1F083-E744-AD99-8C47-D13BBF37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8" y="2410544"/>
            <a:ext cx="3829067" cy="4058751"/>
          </a:xfrm>
        </p:spPr>
        <p:txBody>
          <a:bodyPr/>
          <a:lstStyle/>
          <a:p>
            <a:r>
              <a:rPr lang="pl-PL" dirty="0"/>
              <a:t>Mamy już szerokość geograficzna naszej miejscowości więc teraz możemy zrobić zapytanie o aktualna </a:t>
            </a:r>
            <a:r>
              <a:rPr lang="pl-PL" dirty="0" err="1"/>
              <a:t>prognoze</a:t>
            </a:r>
            <a:r>
              <a:rPr lang="pl-PL" dirty="0"/>
              <a:t> pogody.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A968B9-9DA8-A87B-DD86-928A863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78" y="1660654"/>
            <a:ext cx="4655322" cy="48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F28EE-D0F4-B874-87FB-8FA91FDC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pogodowych z JSON-a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9403503-96EF-258B-D924-874CDE2B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09" y="2301411"/>
            <a:ext cx="6345410" cy="3243210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F90E0F9-3E36-DABF-4017-B5D03DE6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51" y="1536670"/>
            <a:ext cx="233395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850F8-BB9E-1874-0FD0-C66F7EA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Wyświetlenie danych w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AFF9E21-E2BE-2051-03CA-02A8B17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26743"/>
            <a:ext cx="10421804" cy="33342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D8DA635-FF26-8FD3-C17A-368A47AF3826}"/>
              </a:ext>
            </a:extLst>
          </p:cNvPr>
          <p:cNvSpPr txBox="1"/>
          <p:nvPr/>
        </p:nvSpPr>
        <p:spPr>
          <a:xfrm>
            <a:off x="913795" y="1931542"/>
            <a:ext cx="84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1) </a:t>
            </a:r>
            <a:r>
              <a:rPr lang="pl-PL" dirty="0" err="1"/>
              <a:t>Zdefiniowac</a:t>
            </a:r>
            <a:r>
              <a:rPr lang="pl-PL" dirty="0"/>
              <a:t> typ zmiennej i jej </a:t>
            </a:r>
            <a:r>
              <a:rPr lang="pl-PL" dirty="0" err="1"/>
              <a:t>nazwe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EBDACD6-9AE9-A588-1D32-9CF8C534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83" y="3138097"/>
            <a:ext cx="7506748" cy="1305107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139F3BA-599E-E36C-5F88-D799AF89C37C}"/>
              </a:ext>
            </a:extLst>
          </p:cNvPr>
          <p:cNvSpPr txBox="1"/>
          <p:nvPr/>
        </p:nvSpPr>
        <p:spPr>
          <a:xfrm>
            <a:off x="913795" y="2660165"/>
            <a:ext cx="905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2) Przypisać do zmiennej element o zadanym id podanym w trakcie projektowania</a:t>
            </a:r>
          </a:p>
        </p:txBody>
      </p:sp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BD24CBE5-2B4C-223B-162B-34408982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51804"/>
            <a:ext cx="7506748" cy="503081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3) Ustawić wyświetlany tekst za pomocą </a:t>
            </a:r>
            <a:r>
              <a:rPr lang="pl-PL" dirty="0" err="1"/>
              <a:t>setText</a:t>
            </a:r>
            <a:r>
              <a:rPr lang="pl-PL" dirty="0"/>
              <a:t>()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69EA8B0-AD74-75A3-7A6D-C3028BAA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673" y="5054885"/>
            <a:ext cx="874517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4C8C52-36E0-374A-2E2E-BAEE71BB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Wyświetlenie danych w aplikacji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F6ECC-DF76-FEB1-C6A9-FA5BEA73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3088EF81-71A7-15FA-DF69-CD097FA9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79" y="2259228"/>
            <a:ext cx="6010382" cy="3005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12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DF0D97-7848-D1BF-A6ED-41F4B2A7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187508-2999-E309-638E-2BE9C68B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Tu cos daj o tym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api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które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wybralismy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jak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dziala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tam razem z tym jak te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wspolrzedne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sa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zamieniane na </a:t>
            </a:r>
            <a:r>
              <a:rPr lang="pl-PL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nazwe</a:t>
            </a:r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miasta itp. </a:t>
            </a:r>
          </a:p>
        </p:txBody>
      </p:sp>
    </p:spTree>
    <p:extLst>
      <p:ext uri="{BB962C8B-B14F-4D97-AF65-F5344CB8AC3E}">
        <p14:creationId xmlns:p14="http://schemas.microsoft.com/office/powerpoint/2010/main" val="321207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AB5A-4272-F863-AFED-718BB90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8" name="Symbol zastępczy zawartości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2C308CAF-9E8B-A3A1-8693-E270C47C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41" y="3061864"/>
            <a:ext cx="7877175" cy="1276350"/>
          </a:xfrm>
        </p:spPr>
      </p:pic>
      <p:pic>
        <p:nvPicPr>
          <p:cNvPr id="7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EA52D90-C60C-8660-6CE6-1F1151981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10" y="1808058"/>
            <a:ext cx="3299400" cy="324791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6B66A61-1AE6-58F7-74B5-9473BA81C8E4}"/>
              </a:ext>
            </a:extLst>
          </p:cNvPr>
          <p:cNvSpPr txBox="1"/>
          <p:nvPr/>
        </p:nvSpPr>
        <p:spPr>
          <a:xfrm>
            <a:off x="1436544" y="2521053"/>
            <a:ext cx="69544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800" dirty="0"/>
              <a:t>Sprawdzenie uprawnień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87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0EBE8-B550-D4D8-353A-E08A4B8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7" name="Symbol zastępczy zawartości 6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A01C630D-94E9-B72D-ED54-6318120A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76" y="2004462"/>
            <a:ext cx="9601200" cy="3514725"/>
          </a:xfrm>
        </p:spPr>
      </p:pic>
    </p:spTree>
    <p:extLst>
      <p:ext uri="{BB962C8B-B14F-4D97-AF65-F5344CB8AC3E}">
        <p14:creationId xmlns:p14="http://schemas.microsoft.com/office/powerpoint/2010/main" val="911334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18738"/>
            <a:ext cx="9440034" cy="1828801"/>
          </a:xfrm>
        </p:spPr>
        <p:txBody>
          <a:bodyPr/>
          <a:lstStyle/>
          <a:p>
            <a:r>
              <a:rPr lang="pl-PL" dirty="0"/>
              <a:t>Prezentacja działania aplikacji</a:t>
            </a:r>
            <a:endParaRPr lang="pl-P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626" y="6214539"/>
            <a:ext cx="8359627" cy="740822"/>
          </a:xfrm>
        </p:spPr>
        <p:txBody>
          <a:bodyPr/>
          <a:lstStyle/>
          <a:p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BD9-BA30-14EE-591C-F44F78C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4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24785474-0A4E-07BA-D168-3C044475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0" y="944563"/>
            <a:ext cx="5303837" cy="5303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FBE3-6FF2-02C9-802B-30EC06A4B2B6}"/>
              </a:ext>
            </a:extLst>
          </p:cNvPr>
          <p:cNvSpPr txBox="1"/>
          <p:nvPr/>
        </p:nvSpPr>
        <p:spPr>
          <a:xfrm>
            <a:off x="203199" y="2191657"/>
            <a:ext cx="9013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Dlaczego Android 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Krótkie wprowadzenie</a:t>
            </a:r>
          </a:p>
        </p:txBody>
      </p:sp>
    </p:spTree>
    <p:extLst>
      <p:ext uri="{BB962C8B-B14F-4D97-AF65-F5344CB8AC3E}">
        <p14:creationId xmlns:p14="http://schemas.microsoft.com/office/powerpoint/2010/main" val="17656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A07-FB90-75C5-5153-9D4CB1A4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Współpraca dwóch plików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270-B963-882B-E99D-7490265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950-63DA-00B9-E39B-45381D5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" y="2832148"/>
            <a:ext cx="5353178" cy="273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A514F-A570-4458-2806-E9D9D869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09" y="2834141"/>
            <a:ext cx="4787120" cy="2729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8061D-AC4E-D95A-5BBD-A6918A9C96AE}"/>
              </a:ext>
            </a:extLst>
          </p:cNvPr>
          <p:cNvSpPr txBox="1"/>
          <p:nvPr/>
        </p:nvSpPr>
        <p:spPr>
          <a:xfrm>
            <a:off x="1343868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MainActivity.java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2F666-C44D-67D5-B86E-75C7B5020493}"/>
              </a:ext>
            </a:extLst>
          </p:cNvPr>
          <p:cNvSpPr txBox="1"/>
          <p:nvPr/>
        </p:nvSpPr>
        <p:spPr>
          <a:xfrm>
            <a:off x="7722897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1384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59-8DB0-3AB4-7CCB-C43731F3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activity_main.xml</a:t>
            </a:r>
          </a:p>
        </p:txBody>
      </p:sp>
      <p:pic>
        <p:nvPicPr>
          <p:cNvPr id="4" name="prezentacja">
            <a:hlinkClick r:id="" action="ppaction://media"/>
            <a:extLst>
              <a:ext uri="{FF2B5EF4-FFF2-40B4-BE49-F238E27FC236}">
                <a16:creationId xmlns:a16="http://schemas.microsoft.com/office/drawing/2014/main" id="{D3BCD057-7F87-2776-2F39-CDAD830B5C0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061" y="1493743"/>
            <a:ext cx="8891878" cy="5001437"/>
          </a:xfrm>
        </p:spPr>
      </p:pic>
    </p:spTree>
    <p:extLst>
      <p:ext uri="{BB962C8B-B14F-4D97-AF65-F5344CB8AC3E}">
        <p14:creationId xmlns:p14="http://schemas.microsoft.com/office/powerpoint/2010/main" val="448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686423-267A-8900-3ACE-AE9361E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5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13" name="Content Placeholder 12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5E7DCA29-C198-D56A-527E-51E476C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757">
            <a:off x="4470432" y="1744483"/>
            <a:ext cx="2107479" cy="1063223"/>
          </a:xfrm>
        </p:spPr>
      </p:pic>
    </p:spTree>
    <p:extLst>
      <p:ext uri="{BB962C8B-B14F-4D97-AF65-F5344CB8AC3E}">
        <p14:creationId xmlns:p14="http://schemas.microsoft.com/office/powerpoint/2010/main" val="2873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25E63B1-BC19-24EF-D16A-8012104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" y="2550500"/>
            <a:ext cx="1659199" cy="837066"/>
          </a:xfrm>
        </p:spPr>
      </p:pic>
    </p:spTree>
    <p:extLst>
      <p:ext uri="{BB962C8B-B14F-4D97-AF65-F5344CB8AC3E}">
        <p14:creationId xmlns:p14="http://schemas.microsoft.com/office/powerpoint/2010/main" val="16004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676058-0FD2-ECAE-7365-5A1F0294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8564" y="5160245"/>
            <a:ext cx="2530906" cy="1276842"/>
          </a:xfrm>
        </p:spPr>
      </p:pic>
    </p:spTree>
    <p:extLst>
      <p:ext uri="{BB962C8B-B14F-4D97-AF65-F5344CB8AC3E}">
        <p14:creationId xmlns:p14="http://schemas.microsoft.com/office/powerpoint/2010/main" val="208724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149</TotalTime>
  <Words>318</Words>
  <Application>Microsoft Office PowerPoint</Application>
  <PresentationFormat>Panoramiczny</PresentationFormat>
  <Paragraphs>52</Paragraphs>
  <Slides>27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Calisto MT</vt:lpstr>
      <vt:lpstr>Wingdings 2</vt:lpstr>
      <vt:lpstr>Slate</vt:lpstr>
      <vt:lpstr>Aplikacja pogodowa na Androida</vt:lpstr>
      <vt:lpstr>Plan na projekt</vt:lpstr>
      <vt:lpstr>Android Studio</vt:lpstr>
      <vt:lpstr>Współpraca dwóch plików</vt:lpstr>
      <vt:lpstr>activity_main.xml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Przykłady funkcji</vt:lpstr>
      <vt:lpstr>API Pogodowe</vt:lpstr>
      <vt:lpstr>OpenWeather – API </vt:lpstr>
      <vt:lpstr>OpenWeather – Plan </vt:lpstr>
      <vt:lpstr>OpenWeather – Jak zacząć?</vt:lpstr>
      <vt:lpstr>OpenWeather – Odpowiedz API</vt:lpstr>
      <vt:lpstr>Jak poradzić sobie z JSON-em?</vt:lpstr>
      <vt:lpstr>Wyłuskiwanie danych z JSON-a</vt:lpstr>
      <vt:lpstr>OpenWeather – API pogodowe</vt:lpstr>
      <vt:lpstr>Wyłuskiwanie danych pogodowych z JSON-a</vt:lpstr>
      <vt:lpstr>Wyświetlenie danych w aplikacji</vt:lpstr>
      <vt:lpstr>Wyświetlenie danych w aplikacji </vt:lpstr>
      <vt:lpstr>Prezentacja programu PowerPoint</vt:lpstr>
      <vt:lpstr>Wykorzystanie lokalizacji</vt:lpstr>
      <vt:lpstr>Wykorzystanie lokalizacji</vt:lpstr>
      <vt:lpstr>Prezentacja działania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pogodowa na Androida</dc:title>
  <dc:creator>Jakub Wiatr</dc:creator>
  <cp:lastModifiedBy>Filip Kubala</cp:lastModifiedBy>
  <cp:revision>68</cp:revision>
  <dcterms:created xsi:type="dcterms:W3CDTF">2024-04-30T11:35:47Z</dcterms:created>
  <dcterms:modified xsi:type="dcterms:W3CDTF">2024-05-04T17:31:43Z</dcterms:modified>
</cp:coreProperties>
</file>