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2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4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3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95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45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66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14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91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2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48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1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3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2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1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0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A437C-320B-41BD-8D25-7EE00E3E3CF4}" type="datetimeFigureOut">
              <a:rPr lang="pl-PL" smtClean="0"/>
              <a:t>30.04.2024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67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99738"/>
            <a:ext cx="9440034" cy="1828801"/>
          </a:xfrm>
        </p:spPr>
        <p:txBody>
          <a:bodyPr/>
          <a:lstStyle/>
          <a:p>
            <a:r>
              <a:rPr lang="pl-PL" dirty="0"/>
              <a:t>Aplikacja pogodowa na Androida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896" y="3928539"/>
            <a:ext cx="8359627" cy="740822"/>
          </a:xfrm>
        </p:spPr>
        <p:txBody>
          <a:bodyPr/>
          <a:lstStyle/>
          <a:p>
            <a:r>
              <a:rPr lang="pl-PL" dirty="0"/>
              <a:t>Jakub Wiatr, Filip Kubala</a:t>
            </a: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25" y="2165254"/>
            <a:ext cx="9028101" cy="27630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7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28" y="1580050"/>
            <a:ext cx="8030696" cy="24577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322B17-6DB4-7511-90C1-81FA92454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9669">
            <a:off x="903648" y="2832200"/>
            <a:ext cx="1382971" cy="697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8111E-0A7C-DBE4-CB5A-0A010FB3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335"/>
            <a:ext cx="12068032" cy="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18D-1890-238C-500E-7B03134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Pogodowe</a:t>
            </a:r>
          </a:p>
        </p:txBody>
      </p:sp>
      <p:pic>
        <p:nvPicPr>
          <p:cNvPr id="7" name="Picture 6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17E2F793-FA7D-CB32-C6B3-ED1C78B13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30" y="1094825"/>
            <a:ext cx="2074309" cy="2074309"/>
          </a:xfrm>
          <a:prstGeom prst="rect">
            <a:avLst/>
          </a:prstGeom>
        </p:spPr>
      </p:pic>
      <p:pic>
        <p:nvPicPr>
          <p:cNvPr id="5" name="Content Placeholder 4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FB620C09-B26D-A930-81F0-92E651A2A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6" y="1759213"/>
            <a:ext cx="4240552" cy="424055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53603-D3ED-6218-46F6-CF7F4B22B5D0}"/>
              </a:ext>
            </a:extLst>
          </p:cNvPr>
          <p:cNvSpPr txBox="1"/>
          <p:nvPr/>
        </p:nvSpPr>
        <p:spPr>
          <a:xfrm>
            <a:off x="246741" y="2367171"/>
            <a:ext cx="9013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Znalezienie odpowiedniego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Problem z dostępnością</a:t>
            </a:r>
          </a:p>
        </p:txBody>
      </p:sp>
    </p:spTree>
    <p:extLst>
      <p:ext uri="{BB962C8B-B14F-4D97-AF65-F5344CB8AC3E}">
        <p14:creationId xmlns:p14="http://schemas.microsoft.com/office/powerpoint/2010/main" val="134418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4B584E8D-37B8-CA84-F144-78300F29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93" y="4174607"/>
            <a:ext cx="744270" cy="74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94E4C-49E7-9A64-F8B1-D47B6C65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projekt</a:t>
            </a:r>
          </a:p>
        </p:txBody>
      </p:sp>
      <p:pic>
        <p:nvPicPr>
          <p:cNvPr id="5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6F6CE6AA-7D0E-653A-260D-564EC92DF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45">
            <a:off x="399583" y="1653946"/>
            <a:ext cx="1418723" cy="1418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78179-CBB0-44A9-946C-DA2B0420A0E9}"/>
              </a:ext>
            </a:extLst>
          </p:cNvPr>
          <p:cNvSpPr txBox="1"/>
          <p:nvPr/>
        </p:nvSpPr>
        <p:spPr>
          <a:xfrm>
            <a:off x="2072407" y="2124054"/>
            <a:ext cx="50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Android Studio, Java</a:t>
            </a:r>
          </a:p>
        </p:txBody>
      </p:sp>
      <p:pic>
        <p:nvPicPr>
          <p:cNvPr id="8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DAD0EAF-54CD-3A4F-04ED-E9B30D759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6" y="1540329"/>
            <a:ext cx="1888671" cy="188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23AFF-A3BC-48AE-0881-EB37BB4930F5}"/>
              </a:ext>
            </a:extLst>
          </p:cNvPr>
          <p:cNvSpPr txBox="1"/>
          <p:nvPr/>
        </p:nvSpPr>
        <p:spPr>
          <a:xfrm>
            <a:off x="8432801" y="2007610"/>
            <a:ext cx="552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Wykorzystanie</a:t>
            </a:r>
          </a:p>
          <a:p>
            <a:r>
              <a:rPr lang="pl-PL" sz="2800" dirty="0"/>
              <a:t>lokalizacji użytkownika</a:t>
            </a:r>
          </a:p>
        </p:txBody>
      </p:sp>
      <p:pic>
        <p:nvPicPr>
          <p:cNvPr id="16" name="Picture 15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17823CB4-C156-C722-6C3B-A455D76E7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97" y="4359729"/>
            <a:ext cx="1678804" cy="1678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C7F23D-7874-E261-BBFE-074B50570BB9}"/>
              </a:ext>
            </a:extLst>
          </p:cNvPr>
          <p:cNvSpPr txBox="1"/>
          <p:nvPr/>
        </p:nvSpPr>
        <p:spPr>
          <a:xfrm>
            <a:off x="8481196" y="4722077"/>
            <a:ext cx="453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Integracja z API pogodowym.</a:t>
            </a:r>
          </a:p>
        </p:txBody>
      </p:sp>
      <p:pic>
        <p:nvPicPr>
          <p:cNvPr id="19" name="Picture 18" descr="A diagram of a molecule&#10;&#10;Description automatically generated">
            <a:extLst>
              <a:ext uri="{FF2B5EF4-FFF2-40B4-BE49-F238E27FC236}">
                <a16:creationId xmlns:a16="http://schemas.microsoft.com/office/drawing/2014/main" id="{DA4F53AA-F00D-EC31-E161-83E49F9EE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8" y="4154712"/>
            <a:ext cx="1918292" cy="1918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516A3-AFDF-1118-176E-09CC6313DCFE}"/>
              </a:ext>
            </a:extLst>
          </p:cNvPr>
          <p:cNvSpPr txBox="1"/>
          <p:nvPr/>
        </p:nvSpPr>
        <p:spPr>
          <a:xfrm>
            <a:off x="1892202" y="4481741"/>
            <a:ext cx="420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Zamiana nazwy miasta na współrzędne</a:t>
            </a:r>
          </a:p>
        </p:txBody>
      </p:sp>
    </p:spTree>
    <p:extLst>
      <p:ext uri="{BB962C8B-B14F-4D97-AF65-F5344CB8AC3E}">
        <p14:creationId xmlns:p14="http://schemas.microsoft.com/office/powerpoint/2010/main" val="423908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1BD9-BA30-14EE-591C-F44F78C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4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24785474-0A4E-07BA-D168-3C044475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20" y="944563"/>
            <a:ext cx="5303837" cy="53038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3FBE3-6FF2-02C9-802B-30EC06A4B2B6}"/>
              </a:ext>
            </a:extLst>
          </p:cNvPr>
          <p:cNvSpPr txBox="1"/>
          <p:nvPr/>
        </p:nvSpPr>
        <p:spPr>
          <a:xfrm>
            <a:off x="203199" y="2191657"/>
            <a:ext cx="9013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Dlaczego Android 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Krótkie wprowadzenie</a:t>
            </a:r>
          </a:p>
        </p:txBody>
      </p:sp>
    </p:spTree>
    <p:extLst>
      <p:ext uri="{BB962C8B-B14F-4D97-AF65-F5344CB8AC3E}">
        <p14:creationId xmlns:p14="http://schemas.microsoft.com/office/powerpoint/2010/main" val="17656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9A07-FB90-75C5-5153-9D4CB1A4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Współpraca dwóch plików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270-B963-882B-E99D-74902658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6950-63DA-00B9-E39B-45381D5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1" y="2832148"/>
            <a:ext cx="5353178" cy="273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A514F-A570-4458-2806-E9D9D869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09" y="2834141"/>
            <a:ext cx="4787120" cy="2729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58061D-AC4E-D95A-5BBD-A6918A9C96AE}"/>
              </a:ext>
            </a:extLst>
          </p:cNvPr>
          <p:cNvSpPr txBox="1"/>
          <p:nvPr/>
        </p:nvSpPr>
        <p:spPr>
          <a:xfrm>
            <a:off x="1343868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MainActivity.java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2F666-C44D-67D5-B86E-75C7B5020493}"/>
              </a:ext>
            </a:extLst>
          </p:cNvPr>
          <p:cNvSpPr txBox="1"/>
          <p:nvPr/>
        </p:nvSpPr>
        <p:spPr>
          <a:xfrm>
            <a:off x="7722897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21384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059-8DB0-3AB4-7CCB-C43731F3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activity_main.xml</a:t>
            </a:r>
          </a:p>
        </p:txBody>
      </p:sp>
      <p:pic>
        <p:nvPicPr>
          <p:cNvPr id="4" name="prezentacja">
            <a:hlinkClick r:id="" action="ppaction://media"/>
            <a:extLst>
              <a:ext uri="{FF2B5EF4-FFF2-40B4-BE49-F238E27FC236}">
                <a16:creationId xmlns:a16="http://schemas.microsoft.com/office/drawing/2014/main" id="{D3BCD057-7F87-2776-2F39-CDAD830B5C0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0061" y="1493743"/>
            <a:ext cx="8891878" cy="5001437"/>
          </a:xfrm>
        </p:spPr>
      </p:pic>
    </p:spTree>
    <p:extLst>
      <p:ext uri="{BB962C8B-B14F-4D97-AF65-F5344CB8AC3E}">
        <p14:creationId xmlns:p14="http://schemas.microsoft.com/office/powerpoint/2010/main" val="4484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686423-267A-8900-3ACE-AE9361E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5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13" name="Content Placeholder 12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5E7DCA29-C198-D56A-527E-51E476C1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1757">
            <a:off x="4470432" y="1744483"/>
            <a:ext cx="2107479" cy="1063223"/>
          </a:xfrm>
        </p:spPr>
      </p:pic>
    </p:spTree>
    <p:extLst>
      <p:ext uri="{BB962C8B-B14F-4D97-AF65-F5344CB8AC3E}">
        <p14:creationId xmlns:p14="http://schemas.microsoft.com/office/powerpoint/2010/main" val="28730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925E63B1-BC19-24EF-D16A-80121046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" y="2550500"/>
            <a:ext cx="1659199" cy="837066"/>
          </a:xfrm>
        </p:spPr>
      </p:pic>
    </p:spTree>
    <p:extLst>
      <p:ext uri="{BB962C8B-B14F-4D97-AF65-F5344CB8AC3E}">
        <p14:creationId xmlns:p14="http://schemas.microsoft.com/office/powerpoint/2010/main" val="16004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676058-0FD2-ECAE-7365-5A1F0294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28564" y="5160245"/>
            <a:ext cx="2530906" cy="1276842"/>
          </a:xfrm>
        </p:spPr>
      </p:pic>
    </p:spTree>
    <p:extLst>
      <p:ext uri="{BB962C8B-B14F-4D97-AF65-F5344CB8AC3E}">
        <p14:creationId xmlns:p14="http://schemas.microsoft.com/office/powerpoint/2010/main" val="208724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91</TotalTime>
  <Words>79</Words>
  <Application>Microsoft Office PowerPoint</Application>
  <PresentationFormat>Widescreen</PresentationFormat>
  <Paragraphs>26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Aplikacja pogodowa na Androida</vt:lpstr>
      <vt:lpstr>Plan na projekt</vt:lpstr>
      <vt:lpstr>Android Studio</vt:lpstr>
      <vt:lpstr>Współpraca dwóch plików</vt:lpstr>
      <vt:lpstr>activity_main.xml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API Pogodowe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pogodowa na Androida</dc:title>
  <dc:creator>Jakub Wiatr</dc:creator>
  <cp:lastModifiedBy>Jakub Wiatr</cp:lastModifiedBy>
  <cp:revision>2</cp:revision>
  <dcterms:created xsi:type="dcterms:W3CDTF">2024-04-30T11:35:47Z</dcterms:created>
  <dcterms:modified xsi:type="dcterms:W3CDTF">2024-04-30T13:07:38Z</dcterms:modified>
</cp:coreProperties>
</file>