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FE3F3-00D8-8CBD-E79C-73E334440792}" v="311" dt="2024-05-04T09:50:22.287"/>
    <p1510:client id="{F36797D2-35CD-C12F-47BF-616E2B702B19}" v="2" dt="2024-05-04T08:47:4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Wiatr" userId="S::jwiatr@student.agh.edu.pl::c51b12c6-656a-4510-9a8b-8a6a353c1a14" providerId="AD" clId="Web-{F36797D2-35CD-C12F-47BF-616E2B702B19}"/>
    <pc:docChg chg="addSld">
      <pc:chgData name="Jakub Wiatr" userId="S::jwiatr@student.agh.edu.pl::c51b12c6-656a-4510-9a8b-8a6a353c1a14" providerId="AD" clId="Web-{F36797D2-35CD-C12F-47BF-616E2B702B19}" dt="2024-05-04T08:47:48.111" v="1"/>
      <pc:docMkLst>
        <pc:docMk/>
      </pc:docMkLst>
      <pc:sldChg chg="new">
        <pc:chgData name="Jakub Wiatr" userId="S::jwiatr@student.agh.edu.pl::c51b12c6-656a-4510-9a8b-8a6a353c1a14" providerId="AD" clId="Web-{F36797D2-35CD-C12F-47BF-616E2B702B19}" dt="2024-05-04T08:47:45.627" v="0"/>
        <pc:sldMkLst>
          <pc:docMk/>
          <pc:sldMk cId="3212077194" sldId="268"/>
        </pc:sldMkLst>
      </pc:sldChg>
      <pc:sldChg chg="new">
        <pc:chgData name="Jakub Wiatr" userId="S::jwiatr@student.agh.edu.pl::c51b12c6-656a-4510-9a8b-8a6a353c1a14" providerId="AD" clId="Web-{F36797D2-35CD-C12F-47BF-616E2B702B19}" dt="2024-05-04T08:47:48.111" v="1"/>
        <pc:sldMkLst>
          <pc:docMk/>
          <pc:sldMk cId="2508872199" sldId="269"/>
        </pc:sldMkLst>
      </pc:sldChg>
    </pc:docChg>
  </pc:docChgLst>
  <pc:docChgLst>
    <pc:chgData name="Jakub Wiatr" userId="S::jwiatr@student.agh.edu.pl::c51b12c6-656a-4510-9a8b-8a6a353c1a14" providerId="AD" clId="Web-{EE9FE3F3-00D8-8CBD-E79C-73E334440792}"/>
    <pc:docChg chg="addSld delSld modSld sldOrd">
      <pc:chgData name="Jakub Wiatr" userId="S::jwiatr@student.agh.edu.pl::c51b12c6-656a-4510-9a8b-8a6a353c1a14" providerId="AD" clId="Web-{EE9FE3F3-00D8-8CBD-E79C-73E334440792}" dt="2024-05-04T09:50:20.240" v="243" actId="20577"/>
      <pc:docMkLst>
        <pc:docMk/>
      </pc:docMkLst>
      <pc:sldChg chg="modSp">
        <pc:chgData name="Jakub Wiatr" userId="S::jwiatr@student.agh.edu.pl::c51b12c6-656a-4510-9a8b-8a6a353c1a14" providerId="AD" clId="Web-{EE9FE3F3-00D8-8CBD-E79C-73E334440792}" dt="2024-05-04T09:50:20.240" v="243" actId="20577"/>
        <pc:sldMkLst>
          <pc:docMk/>
          <pc:sldMk cId="3212077194" sldId="268"/>
        </pc:sldMkLst>
        <pc:spChg chg="mod">
          <ac:chgData name="Jakub Wiatr" userId="S::jwiatr@student.agh.edu.pl::c51b12c6-656a-4510-9a8b-8a6a353c1a14" providerId="AD" clId="Web-{EE9FE3F3-00D8-8CBD-E79C-73E334440792}" dt="2024-05-04T09:50:20.240" v="243" actId="20577"/>
          <ac:spMkLst>
            <pc:docMk/>
            <pc:sldMk cId="3212077194" sldId="268"/>
            <ac:spMk id="3" creationId="{7E187508-2999-E309-638E-2BE9C68B01B8}"/>
          </ac:spMkLst>
        </pc:spChg>
      </pc:sldChg>
      <pc:sldChg chg="addSp delSp modSp">
        <pc:chgData name="Jakub Wiatr" userId="S::jwiatr@student.agh.edu.pl::c51b12c6-656a-4510-9a8b-8a6a353c1a14" providerId="AD" clId="Web-{EE9FE3F3-00D8-8CBD-E79C-73E334440792}" dt="2024-05-04T09:33:29.142" v="123" actId="1076"/>
        <pc:sldMkLst>
          <pc:docMk/>
          <pc:sldMk cId="2508872199" sldId="269"/>
        </pc:sldMkLst>
        <pc:spChg chg="mod">
          <ac:chgData name="Jakub Wiatr" userId="S::jwiatr@student.agh.edu.pl::c51b12c6-656a-4510-9a8b-8a6a353c1a14" providerId="AD" clId="Web-{EE9FE3F3-00D8-8CBD-E79C-73E334440792}" dt="2024-05-04T09:31:46.248" v="97" actId="20577"/>
          <ac:spMkLst>
            <pc:docMk/>
            <pc:sldMk cId="2508872199" sldId="269"/>
            <ac:spMk id="2" creationId="{26A9AB5A-4272-F863-AFED-718BB9082247}"/>
          </ac:spMkLst>
        </pc:spChg>
        <pc:spChg chg="del">
          <ac:chgData name="Jakub Wiatr" userId="S::jwiatr@student.agh.edu.pl::c51b12c6-656a-4510-9a8b-8a6a353c1a14" providerId="AD" clId="Web-{EE9FE3F3-00D8-8CBD-E79C-73E334440792}" dt="2024-05-04T09:31:59.233" v="98"/>
          <ac:spMkLst>
            <pc:docMk/>
            <pc:sldMk cId="2508872199" sldId="269"/>
            <ac:spMk id="3" creationId="{024D161E-AE13-1344-4842-6E1D6E4545C4}"/>
          </ac:spMkLst>
        </pc:spChg>
        <pc:spChg chg="add mod">
          <ac:chgData name="Jakub Wiatr" userId="S::jwiatr@student.agh.edu.pl::c51b12c6-656a-4510-9a8b-8a6a353c1a14" providerId="AD" clId="Web-{EE9FE3F3-00D8-8CBD-E79C-73E334440792}" dt="2024-05-04T09:33:29.142" v="123" actId="1076"/>
          <ac:spMkLst>
            <pc:docMk/>
            <pc:sldMk cId="2508872199" sldId="269"/>
            <ac:spMk id="11" creationId="{C6B66A61-1AE6-58F7-74B5-9473BA81C8E4}"/>
          </ac:spMkLst>
        </pc:spChg>
        <pc:picChg chg="add del">
          <ac:chgData name="Jakub Wiatr" userId="S::jwiatr@student.agh.edu.pl::c51b12c6-656a-4510-9a8b-8a6a353c1a14" providerId="AD" clId="Web-{EE9FE3F3-00D8-8CBD-E79C-73E334440792}" dt="2024-05-04T09:26:15.911" v="83"/>
          <ac:picMkLst>
            <pc:docMk/>
            <pc:sldMk cId="2508872199" sldId="269"/>
            <ac:picMk id="5" creationId="{0B2ECDE6-1D95-F909-9763-59BC1CB827FA}"/>
          </ac:picMkLst>
        </pc:picChg>
        <pc:picChg chg="add mod">
          <ac:chgData name="Jakub Wiatr" userId="S::jwiatr@student.agh.edu.pl::c51b12c6-656a-4510-9a8b-8a6a353c1a14" providerId="AD" clId="Web-{EE9FE3F3-00D8-8CBD-E79C-73E334440792}" dt="2024-05-04T09:31:36.061" v="88" actId="1076"/>
          <ac:picMkLst>
            <pc:docMk/>
            <pc:sldMk cId="2508872199" sldId="269"/>
            <ac:picMk id="7" creationId="{FEA52D90-C60C-8660-6CE6-1F1151981E32}"/>
          </ac:picMkLst>
        </pc:picChg>
        <pc:picChg chg="add mod ord">
          <ac:chgData name="Jakub Wiatr" userId="S::jwiatr@student.agh.edu.pl::c51b12c6-656a-4510-9a8b-8a6a353c1a14" providerId="AD" clId="Web-{EE9FE3F3-00D8-8CBD-E79C-73E334440792}" dt="2024-05-04T09:33:24.298" v="122" actId="1076"/>
          <ac:picMkLst>
            <pc:docMk/>
            <pc:sldMk cId="2508872199" sldId="269"/>
            <ac:picMk id="8" creationId="{2C308CAF-9E8B-A3A1-8693-E270C47C6245}"/>
          </ac:picMkLst>
        </pc:picChg>
        <pc:picChg chg="add del mod">
          <ac:chgData name="Jakub Wiatr" userId="S::jwiatr@student.agh.edu.pl::c51b12c6-656a-4510-9a8b-8a6a353c1a14" providerId="AD" clId="Web-{EE9FE3F3-00D8-8CBD-E79C-73E334440792}" dt="2024-05-04T09:32:57.907" v="103"/>
          <ac:picMkLst>
            <pc:docMk/>
            <pc:sldMk cId="2508872199" sldId="269"/>
            <ac:picMk id="9" creationId="{34AD5B6D-9766-6B62-564F-8131A2A396FD}"/>
          </ac:picMkLst>
        </pc:picChg>
      </pc:sldChg>
      <pc:sldChg chg="addSp delSp modSp new">
        <pc:chgData name="Jakub Wiatr" userId="S::jwiatr@student.agh.edu.pl::c51b12c6-656a-4510-9a8b-8a6a353c1a14" providerId="AD" clId="Web-{EE9FE3F3-00D8-8CBD-E79C-73E334440792}" dt="2024-05-04T09:37:14.414" v="136"/>
        <pc:sldMkLst>
          <pc:docMk/>
          <pc:sldMk cId="911334357" sldId="270"/>
        </pc:sldMkLst>
        <pc:spChg chg="mod">
          <ac:chgData name="Jakub Wiatr" userId="S::jwiatr@student.agh.edu.pl::c51b12c6-656a-4510-9a8b-8a6a353c1a14" providerId="AD" clId="Web-{EE9FE3F3-00D8-8CBD-E79C-73E334440792}" dt="2024-05-04T09:34:53.051" v="131" actId="20577"/>
          <ac:spMkLst>
            <pc:docMk/>
            <pc:sldMk cId="911334357" sldId="270"/>
            <ac:spMk id="2" creationId="{7290EBE8-B550-D4D8-353A-E08A4B838078}"/>
          </ac:spMkLst>
        </pc:spChg>
        <pc:spChg chg="del">
          <ac:chgData name="Jakub Wiatr" userId="S::jwiatr@student.agh.edu.pl::c51b12c6-656a-4510-9a8b-8a6a353c1a14" providerId="AD" clId="Web-{EE9FE3F3-00D8-8CBD-E79C-73E334440792}" dt="2024-05-04T09:34:55.113" v="132"/>
          <ac:spMkLst>
            <pc:docMk/>
            <pc:sldMk cId="911334357" sldId="270"/>
            <ac:spMk id="3" creationId="{D1E21A4C-9927-5D6A-AD25-364D36F71B3D}"/>
          </ac:spMkLst>
        </pc:spChg>
        <pc:spChg chg="add del mod">
          <ac:chgData name="Jakub Wiatr" userId="S::jwiatr@student.agh.edu.pl::c51b12c6-656a-4510-9a8b-8a6a353c1a14" providerId="AD" clId="Web-{EE9FE3F3-00D8-8CBD-E79C-73E334440792}" dt="2024-05-04T09:37:14.414" v="136"/>
          <ac:spMkLst>
            <pc:docMk/>
            <pc:sldMk cId="911334357" sldId="270"/>
            <ac:spMk id="6" creationId="{51D52DC9-95DD-C441-527F-32B80C9F6A26}"/>
          </ac:spMkLst>
        </pc:spChg>
        <pc:picChg chg="add del mod ord">
          <ac:chgData name="Jakub Wiatr" userId="S::jwiatr@student.agh.edu.pl::c51b12c6-656a-4510-9a8b-8a6a353c1a14" providerId="AD" clId="Web-{EE9FE3F3-00D8-8CBD-E79C-73E334440792}" dt="2024-05-04T09:37:13.492" v="135"/>
          <ac:picMkLst>
            <pc:docMk/>
            <pc:sldMk cId="911334357" sldId="270"/>
            <ac:picMk id="4" creationId="{B56F782E-B5AA-E21C-0F87-B5DEB74AEF55}"/>
          </ac:picMkLst>
        </pc:picChg>
        <pc:picChg chg="add mod ord">
          <ac:chgData name="Jakub Wiatr" userId="S::jwiatr@student.agh.edu.pl::c51b12c6-656a-4510-9a8b-8a6a353c1a14" providerId="AD" clId="Web-{EE9FE3F3-00D8-8CBD-E79C-73E334440792}" dt="2024-05-04T09:37:14.414" v="136"/>
          <ac:picMkLst>
            <pc:docMk/>
            <pc:sldMk cId="911334357" sldId="270"/>
            <ac:picMk id="7" creationId="{A01C630D-94E9-B72D-ED54-6318120A5604}"/>
          </ac:picMkLst>
        </pc:picChg>
      </pc:sldChg>
      <pc:sldChg chg="modSp new del">
        <pc:chgData name="Jakub Wiatr" userId="S::jwiatr@student.agh.edu.pl::c51b12c6-656a-4510-9a8b-8a6a353c1a14" providerId="AD" clId="Web-{EE9FE3F3-00D8-8CBD-E79C-73E334440792}" dt="2024-05-04T09:39:10.542" v="151"/>
        <pc:sldMkLst>
          <pc:docMk/>
          <pc:sldMk cId="282242530" sldId="271"/>
        </pc:sldMkLst>
        <pc:spChg chg="mod">
          <ac:chgData name="Jakub Wiatr" userId="S::jwiatr@student.agh.edu.pl::c51b12c6-656a-4510-9a8b-8a6a353c1a14" providerId="AD" clId="Web-{EE9FE3F3-00D8-8CBD-E79C-73E334440792}" dt="2024-05-04T09:38:53.620" v="148" actId="20577"/>
          <ac:spMkLst>
            <pc:docMk/>
            <pc:sldMk cId="282242530" sldId="271"/>
            <ac:spMk id="2" creationId="{BDAC9BBA-4238-6D65-FE89-42E82A766FA7}"/>
          </ac:spMkLst>
        </pc:spChg>
        <pc:spChg chg="mod">
          <ac:chgData name="Jakub Wiatr" userId="S::jwiatr@student.agh.edu.pl::c51b12c6-656a-4510-9a8b-8a6a353c1a14" providerId="AD" clId="Web-{EE9FE3F3-00D8-8CBD-E79C-73E334440792}" dt="2024-05-04T09:38:39.088" v="143" actId="1076"/>
          <ac:spMkLst>
            <pc:docMk/>
            <pc:sldMk cId="282242530" sldId="271"/>
            <ac:spMk id="3" creationId="{682EF403-11E3-64D6-7EF6-85DADA703CCD}"/>
          </ac:spMkLst>
        </pc:spChg>
      </pc:sldChg>
      <pc:sldChg chg="modSp add ord replId">
        <pc:chgData name="Jakub Wiatr" userId="S::jwiatr@student.agh.edu.pl::c51b12c6-656a-4510-9a8b-8a6a353c1a14" providerId="AD" clId="Web-{EE9FE3F3-00D8-8CBD-E79C-73E334440792}" dt="2024-05-04T09:41:40.469" v="169" actId="20577"/>
        <pc:sldMkLst>
          <pc:docMk/>
          <pc:sldMk cId="2399576122" sldId="272"/>
        </pc:sldMkLst>
        <pc:spChg chg="mod">
          <ac:chgData name="Jakub Wiatr" userId="S::jwiatr@student.agh.edu.pl::c51b12c6-656a-4510-9a8b-8a6a353c1a14" providerId="AD" clId="Web-{EE9FE3F3-00D8-8CBD-E79C-73E334440792}" dt="2024-05-04T09:41:40.469" v="169" actId="20577"/>
          <ac:spMkLst>
            <pc:docMk/>
            <pc:sldMk cId="2399576122" sldId="272"/>
            <ac:spMk id="2" creationId="{4652AB7B-027D-C765-D4EA-D50A06A0C5C0}"/>
          </ac:spMkLst>
        </pc:spChg>
        <pc:spChg chg="mod">
          <ac:chgData name="Jakub Wiatr" userId="S::jwiatr@student.agh.edu.pl::c51b12c6-656a-4510-9a8b-8a6a353c1a14" providerId="AD" clId="Web-{EE9FE3F3-00D8-8CBD-E79C-73E334440792}" dt="2024-05-04T09:39:33.074" v="161" actId="1076"/>
          <ac:spMkLst>
            <pc:docMk/>
            <pc:sldMk cId="2399576122" sldId="272"/>
            <ac:spMk id="3" creationId="{B621761A-B99C-DD9C-B836-6A1354073E4A}"/>
          </ac:spMkLst>
        </pc:spChg>
      </pc:sldChg>
      <pc:sldChg chg="addSp delSp modSp add replId">
        <pc:chgData name="Jakub Wiatr" userId="S::jwiatr@student.agh.edu.pl::c51b12c6-656a-4510-9a8b-8a6a353c1a14" providerId="AD" clId="Web-{EE9FE3F3-00D8-8CBD-E79C-73E334440792}" dt="2024-05-04T09:48:08.987" v="231" actId="20577"/>
        <pc:sldMkLst>
          <pc:docMk/>
          <pc:sldMk cId="268790272" sldId="273"/>
        </pc:sldMkLst>
        <pc:spChg chg="mod">
          <ac:chgData name="Jakub Wiatr" userId="S::jwiatr@student.agh.edu.pl::c51b12c6-656a-4510-9a8b-8a6a353c1a14" providerId="AD" clId="Web-{EE9FE3F3-00D8-8CBD-E79C-73E334440792}" dt="2024-05-04T09:45:27.760" v="175" actId="20577"/>
          <ac:spMkLst>
            <pc:docMk/>
            <pc:sldMk cId="268790272" sldId="273"/>
            <ac:spMk id="2" creationId="{7C3786DF-1EE8-6CD9-807B-CDD38FC38E4C}"/>
          </ac:spMkLst>
        </pc:spChg>
        <pc:spChg chg="add del mod">
          <ac:chgData name="Jakub Wiatr" userId="S::jwiatr@student.agh.edu.pl::c51b12c6-656a-4510-9a8b-8a6a353c1a14" providerId="AD" clId="Web-{EE9FE3F3-00D8-8CBD-E79C-73E334440792}" dt="2024-05-04T09:47:34.173" v="190"/>
          <ac:spMkLst>
            <pc:docMk/>
            <pc:sldMk cId="268790272" sldId="273"/>
            <ac:spMk id="7" creationId="{762EAFCF-4C21-03E2-0C1B-760AA2BFB219}"/>
          </ac:spMkLst>
        </pc:spChg>
        <pc:spChg chg="del">
          <ac:chgData name="Jakub Wiatr" userId="S::jwiatr@student.agh.edu.pl::c51b12c6-656a-4510-9a8b-8a6a353c1a14" providerId="AD" clId="Web-{EE9FE3F3-00D8-8CBD-E79C-73E334440792}" dt="2024-05-04T09:45:40.229" v="178"/>
          <ac:spMkLst>
            <pc:docMk/>
            <pc:sldMk cId="268790272" sldId="273"/>
            <ac:spMk id="8" creationId="{4FD8C83E-EF7C-99FA-E008-E63BBEE99F7A}"/>
          </ac:spMkLst>
        </pc:spChg>
        <pc:spChg chg="add mod">
          <ac:chgData name="Jakub Wiatr" userId="S::jwiatr@student.agh.edu.pl::c51b12c6-656a-4510-9a8b-8a6a353c1a14" providerId="AD" clId="Web-{EE9FE3F3-00D8-8CBD-E79C-73E334440792}" dt="2024-05-04T09:48:08.987" v="231" actId="20577"/>
          <ac:spMkLst>
            <pc:docMk/>
            <pc:sldMk cId="268790272" sldId="273"/>
            <ac:spMk id="14" creationId="{5091A99C-5E3C-1808-BBF1-D92ABF5132F9}"/>
          </ac:spMkLst>
        </pc:spChg>
        <pc:picChg chg="add del mod ord">
          <ac:chgData name="Jakub Wiatr" userId="S::jwiatr@student.agh.edu.pl::c51b12c6-656a-4510-9a8b-8a6a353c1a14" providerId="AD" clId="Web-{EE9FE3F3-00D8-8CBD-E79C-73E334440792}" dt="2024-05-04T09:45:49.730" v="182"/>
          <ac:picMkLst>
            <pc:docMk/>
            <pc:sldMk cId="268790272" sldId="273"/>
            <ac:picMk id="3" creationId="{2FDDC180-F28D-A2BA-FE8F-11878BF16D42}"/>
          </ac:picMkLst>
        </pc:picChg>
        <pc:picChg chg="add mod">
          <ac:chgData name="Jakub Wiatr" userId="S::jwiatr@student.agh.edu.pl::c51b12c6-656a-4510-9a8b-8a6a353c1a14" providerId="AD" clId="Web-{EE9FE3F3-00D8-8CBD-E79C-73E334440792}" dt="2024-05-04T09:47:23.548" v="188" actId="1076"/>
          <ac:picMkLst>
            <pc:docMk/>
            <pc:sldMk cId="268790272" sldId="273"/>
            <ac:picMk id="4" creationId="{DC9A3371-662D-8E21-4911-B35D7DF57824}"/>
          </ac:picMkLst>
        </pc:picChg>
        <pc:picChg chg="del">
          <ac:chgData name="Jakub Wiatr" userId="S::jwiatr@student.agh.edu.pl::c51b12c6-656a-4510-9a8b-8a6a353c1a14" providerId="AD" clId="Web-{EE9FE3F3-00D8-8CBD-E79C-73E334440792}" dt="2024-05-04T09:45:29.744" v="176"/>
          <ac:picMkLst>
            <pc:docMk/>
            <pc:sldMk cId="268790272" sldId="273"/>
            <ac:picMk id="6" creationId="{C00CB891-72AA-F225-D104-F3D79DD36056}"/>
          </ac:picMkLst>
        </pc:picChg>
        <pc:picChg chg="del">
          <ac:chgData name="Jakub Wiatr" userId="S::jwiatr@student.agh.edu.pl::c51b12c6-656a-4510-9a8b-8a6a353c1a14" providerId="AD" clId="Web-{EE9FE3F3-00D8-8CBD-E79C-73E334440792}" dt="2024-05-04T09:45:42.307" v="179"/>
          <ac:picMkLst>
            <pc:docMk/>
            <pc:sldMk cId="268790272" sldId="273"/>
            <ac:picMk id="9" creationId="{D9322B17-6DB4-7511-90C1-81FA9245460F}"/>
          </ac:picMkLst>
        </pc:picChg>
        <pc:picChg chg="add del mod ord">
          <ac:chgData name="Jakub Wiatr" userId="S::jwiatr@student.agh.edu.pl::c51b12c6-656a-4510-9a8b-8a6a353c1a14" providerId="AD" clId="Web-{EE9FE3F3-00D8-8CBD-E79C-73E334440792}" dt="2024-05-04T09:47:24.735" v="189"/>
          <ac:picMkLst>
            <pc:docMk/>
            <pc:sldMk cId="268790272" sldId="273"/>
            <ac:picMk id="10" creationId="{B8432494-BEEC-1D47-CA7D-FAFB047575F7}"/>
          </ac:picMkLst>
        </pc:picChg>
        <pc:picChg chg="add mod ord">
          <ac:chgData name="Jakub Wiatr" userId="S::jwiatr@student.agh.edu.pl::c51b12c6-656a-4510-9a8b-8a6a353c1a14" providerId="AD" clId="Web-{EE9FE3F3-00D8-8CBD-E79C-73E334440792}" dt="2024-05-04T09:47:34.173" v="190"/>
          <ac:picMkLst>
            <pc:docMk/>
            <pc:sldMk cId="268790272" sldId="273"/>
            <ac:picMk id="11" creationId="{0217CD34-D9AF-9F0B-AC44-A47AEF1EB428}"/>
          </ac:picMkLst>
        </pc:picChg>
        <pc:picChg chg="add mod">
          <ac:chgData name="Jakub Wiatr" userId="S::jwiatr@student.agh.edu.pl::c51b12c6-656a-4510-9a8b-8a6a353c1a14" providerId="AD" clId="Web-{EE9FE3F3-00D8-8CBD-E79C-73E334440792}" dt="2024-05-04T09:47:43.861" v="192" actId="1076"/>
          <ac:picMkLst>
            <pc:docMk/>
            <pc:sldMk cId="268790272" sldId="273"/>
            <ac:picMk id="12" creationId="{5E9C0772-05D9-6521-8F21-D2291EE376D9}"/>
          </ac:picMkLst>
        </pc:picChg>
        <pc:picChg chg="del">
          <ac:chgData name="Jakub Wiatr" userId="S::jwiatr@student.agh.edu.pl::c51b12c6-656a-4510-9a8b-8a6a353c1a14" providerId="AD" clId="Web-{EE9FE3F3-00D8-8CBD-E79C-73E334440792}" dt="2024-05-04T09:45:30.338" v="177"/>
          <ac:picMkLst>
            <pc:docMk/>
            <pc:sldMk cId="268790272" sldId="273"/>
            <ac:picMk id="13" creationId="{6758111E-0A7C-DBE4-CB5A-0A010FB3AE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3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9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4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66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2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4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2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0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6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99738"/>
            <a:ext cx="9440034" cy="1828801"/>
          </a:xfrm>
        </p:spPr>
        <p:txBody>
          <a:bodyPr/>
          <a:lstStyle/>
          <a:p>
            <a:r>
              <a:rPr lang="pl-PL" dirty="0"/>
              <a:t>Aplikacja pogodowa na Androida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96" y="3928539"/>
            <a:ext cx="8359627" cy="740822"/>
          </a:xfrm>
        </p:spPr>
        <p:txBody>
          <a:bodyPr/>
          <a:lstStyle/>
          <a:p>
            <a:r>
              <a:rPr lang="pl-PL" dirty="0"/>
              <a:t>Jakub Wiatr, Filip Kubala</a:t>
            </a: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25" y="2165254"/>
            <a:ext cx="9028101" cy="27630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7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8" y="1580050"/>
            <a:ext cx="8030696" cy="24577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322B17-6DB4-7511-90C1-81FA9245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9669">
            <a:off x="903648" y="2832200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8111E-0A7C-DBE4-CB5A-0A010FB3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335"/>
            <a:ext cx="12068032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funkcji</a:t>
            </a:r>
          </a:p>
        </p:txBody>
      </p:sp>
      <p:pic>
        <p:nvPicPr>
          <p:cNvPr id="4" name="Obraz 3" descr="Obraz zawierający zrzut ekranu, tekst, Czcionka&#10;&#10;Opis wygenerowany automatycznie">
            <a:extLst>
              <a:ext uri="{FF2B5EF4-FFF2-40B4-BE49-F238E27FC236}">
                <a16:creationId xmlns:a16="http://schemas.microsoft.com/office/drawing/2014/main" id="{DC9A3371-662D-8E21-4911-B35D7DF5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737154"/>
            <a:ext cx="10341833" cy="1694935"/>
          </a:xfrm>
          <a:prstGeom prst="rect">
            <a:avLst/>
          </a:prstGeom>
        </p:spPr>
      </p:pic>
      <p:pic>
        <p:nvPicPr>
          <p:cNvPr id="11" name="Symbol zastępczy zawartości 1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217CD34-D9AF-9F0B-AC44-A47AEF1E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735" y="8493304"/>
            <a:ext cx="5191125" cy="1266825"/>
          </a:xfrm>
        </p:spPr>
      </p:pic>
      <p:pic>
        <p:nvPicPr>
          <p:cNvPr id="12" name="Obraz 1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E9C0772-05D9-6521-8F21-D2291EE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5" y="4144533"/>
            <a:ext cx="5191125" cy="12668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091A99C-5E3C-1808-BBF1-D92ABF5132F9}"/>
              </a:ext>
            </a:extLst>
          </p:cNvPr>
          <p:cNvSpPr txBox="1"/>
          <p:nvPr/>
        </p:nvSpPr>
        <p:spPr>
          <a:xfrm>
            <a:off x="8279027" y="4015946"/>
            <a:ext cx="16372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Tu dodam drugi sposób dodania funkcji do guzika</a:t>
            </a:r>
          </a:p>
        </p:txBody>
      </p:sp>
    </p:spTree>
    <p:extLst>
      <p:ext uri="{BB962C8B-B14F-4D97-AF65-F5344CB8AC3E}">
        <p14:creationId xmlns:p14="http://schemas.microsoft.com/office/powerpoint/2010/main" val="2687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18D-1890-238C-500E-7B03134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Pogodowe</a:t>
            </a:r>
          </a:p>
        </p:txBody>
      </p:sp>
      <p:pic>
        <p:nvPicPr>
          <p:cNvPr id="7" name="Picture 6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17E2F793-FA7D-CB32-C6B3-ED1C78B1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0" y="1094825"/>
            <a:ext cx="2074309" cy="2074309"/>
          </a:xfrm>
          <a:prstGeom prst="rect">
            <a:avLst/>
          </a:prstGeom>
        </p:spPr>
      </p:pic>
      <p:pic>
        <p:nvPicPr>
          <p:cNvPr id="5" name="Content Placeholder 4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FB620C09-B26D-A930-81F0-92E651A2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759213"/>
            <a:ext cx="4240552" cy="4240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53603-D3ED-6218-46F6-CF7F4B22B5D0}"/>
              </a:ext>
            </a:extLst>
          </p:cNvPr>
          <p:cNvSpPr txBox="1"/>
          <p:nvPr/>
        </p:nvSpPr>
        <p:spPr>
          <a:xfrm>
            <a:off x="246741" y="2367171"/>
            <a:ext cx="901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Znalezienie odpowiedniego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Problem z dostępnością</a:t>
            </a:r>
          </a:p>
        </p:txBody>
      </p:sp>
    </p:spTree>
    <p:extLst>
      <p:ext uri="{BB962C8B-B14F-4D97-AF65-F5344CB8AC3E}">
        <p14:creationId xmlns:p14="http://schemas.microsoft.com/office/powerpoint/2010/main" val="134418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DF0D97-7848-D1BF-A6ED-41F4B2A7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187508-2999-E309-638E-2BE9C68B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Tu cos daj o tym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api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które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wybralismy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jak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dziala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tam razem z tym jak te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wspolrzedne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sa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zamieniane na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nazwe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miasta itp. </a:t>
            </a:r>
          </a:p>
        </p:txBody>
      </p:sp>
    </p:spTree>
    <p:extLst>
      <p:ext uri="{BB962C8B-B14F-4D97-AF65-F5344CB8AC3E}">
        <p14:creationId xmlns:p14="http://schemas.microsoft.com/office/powerpoint/2010/main" val="321207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AB5A-4272-F863-AFED-718BB90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8" name="Symbol zastępczy zawartości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2C308CAF-9E8B-A3A1-8693-E270C47C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41" y="3061864"/>
            <a:ext cx="7877175" cy="1276350"/>
          </a:xfrm>
        </p:spPr>
      </p:pic>
      <p:pic>
        <p:nvPicPr>
          <p:cNvPr id="7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EA52D90-C60C-8660-6CE6-1F1151981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10" y="1808058"/>
            <a:ext cx="3299400" cy="324791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6B66A61-1AE6-58F7-74B5-9473BA81C8E4}"/>
              </a:ext>
            </a:extLst>
          </p:cNvPr>
          <p:cNvSpPr txBox="1"/>
          <p:nvPr/>
        </p:nvSpPr>
        <p:spPr>
          <a:xfrm>
            <a:off x="1436544" y="2521053"/>
            <a:ext cx="69544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800" dirty="0"/>
              <a:t>Sprawdzenie uprawnień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87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0EBE8-B550-D4D8-353A-E08A4B8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7" name="Symbol zastępczy zawartości 6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A01C630D-94E9-B72D-ED54-6318120A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76" y="2004462"/>
            <a:ext cx="9601200" cy="3514725"/>
          </a:xfrm>
        </p:spPr>
      </p:pic>
    </p:spTree>
    <p:extLst>
      <p:ext uri="{BB962C8B-B14F-4D97-AF65-F5344CB8AC3E}">
        <p14:creationId xmlns:p14="http://schemas.microsoft.com/office/powerpoint/2010/main" val="91133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18738"/>
            <a:ext cx="9440034" cy="1828801"/>
          </a:xfrm>
        </p:spPr>
        <p:txBody>
          <a:bodyPr/>
          <a:lstStyle/>
          <a:p>
            <a:r>
              <a:rPr lang="pl-PL" dirty="0"/>
              <a:t>Prezentacja działania aplikacji</a:t>
            </a:r>
            <a:endParaRPr lang="pl-P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6" y="6214539"/>
            <a:ext cx="8359627" cy="740822"/>
          </a:xfrm>
        </p:spPr>
        <p:txBody>
          <a:bodyPr/>
          <a:lstStyle/>
          <a:p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4B584E8D-37B8-CA84-F144-78300F29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93" y="4174607"/>
            <a:ext cx="744270" cy="7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4E4C-49E7-9A64-F8B1-D47B6C6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projekt</a:t>
            </a:r>
          </a:p>
        </p:txBody>
      </p:sp>
      <p:pic>
        <p:nvPicPr>
          <p:cNvPr id="5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6F6CE6AA-7D0E-653A-260D-564EC92D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45">
            <a:off x="399583" y="1653946"/>
            <a:ext cx="1418723" cy="141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78179-CBB0-44A9-946C-DA2B0420A0E9}"/>
              </a:ext>
            </a:extLst>
          </p:cNvPr>
          <p:cNvSpPr txBox="1"/>
          <p:nvPr/>
        </p:nvSpPr>
        <p:spPr>
          <a:xfrm>
            <a:off x="2072407" y="2124054"/>
            <a:ext cx="50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Android Studio, Java</a:t>
            </a:r>
          </a:p>
        </p:txBody>
      </p:sp>
      <p:pic>
        <p:nvPicPr>
          <p:cNvPr id="8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DAD0EAF-54CD-3A4F-04ED-E9B30D75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6" y="1540329"/>
            <a:ext cx="1888671" cy="188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23AFF-A3BC-48AE-0881-EB37BB4930F5}"/>
              </a:ext>
            </a:extLst>
          </p:cNvPr>
          <p:cNvSpPr txBox="1"/>
          <p:nvPr/>
        </p:nvSpPr>
        <p:spPr>
          <a:xfrm>
            <a:off x="8432801" y="2007610"/>
            <a:ext cx="552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Wykorzystanie</a:t>
            </a:r>
          </a:p>
          <a:p>
            <a:r>
              <a:rPr lang="pl-PL" sz="2800" dirty="0"/>
              <a:t>lokalizacji użytkownika</a:t>
            </a:r>
          </a:p>
        </p:txBody>
      </p:sp>
      <p:pic>
        <p:nvPicPr>
          <p:cNvPr id="16" name="Picture 15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17823CB4-C156-C722-6C3B-A455D76E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7" y="4359729"/>
            <a:ext cx="1678804" cy="167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C7F23D-7874-E261-BBFE-074B50570BB9}"/>
              </a:ext>
            </a:extLst>
          </p:cNvPr>
          <p:cNvSpPr txBox="1"/>
          <p:nvPr/>
        </p:nvSpPr>
        <p:spPr>
          <a:xfrm>
            <a:off x="8481196" y="4722077"/>
            <a:ext cx="453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Integracja z API pogodowym.</a:t>
            </a:r>
          </a:p>
        </p:txBody>
      </p:sp>
      <p:pic>
        <p:nvPicPr>
          <p:cNvPr id="19" name="Picture 18" descr="A diagram of a molecule&#10;&#10;Description automatically generated">
            <a:extLst>
              <a:ext uri="{FF2B5EF4-FFF2-40B4-BE49-F238E27FC236}">
                <a16:creationId xmlns:a16="http://schemas.microsoft.com/office/drawing/2014/main" id="{DA4F53AA-F00D-EC31-E161-83E49F9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8" y="4154712"/>
            <a:ext cx="1918292" cy="1918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516A3-AFDF-1118-176E-09CC6313DCFE}"/>
              </a:ext>
            </a:extLst>
          </p:cNvPr>
          <p:cNvSpPr txBox="1"/>
          <p:nvPr/>
        </p:nvSpPr>
        <p:spPr>
          <a:xfrm>
            <a:off x="1892202" y="4481741"/>
            <a:ext cx="420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Zamiana nazwy miasta na współrzędne</a:t>
            </a:r>
          </a:p>
        </p:txBody>
      </p:sp>
    </p:spTree>
    <p:extLst>
      <p:ext uri="{BB962C8B-B14F-4D97-AF65-F5344CB8AC3E}">
        <p14:creationId xmlns:p14="http://schemas.microsoft.com/office/powerpoint/2010/main" val="423908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BD9-BA30-14EE-591C-F44F78C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4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24785474-0A4E-07BA-D168-3C044475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0" y="944563"/>
            <a:ext cx="5303837" cy="5303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FBE3-6FF2-02C9-802B-30EC06A4B2B6}"/>
              </a:ext>
            </a:extLst>
          </p:cNvPr>
          <p:cNvSpPr txBox="1"/>
          <p:nvPr/>
        </p:nvSpPr>
        <p:spPr>
          <a:xfrm>
            <a:off x="203199" y="2191657"/>
            <a:ext cx="9013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Dlaczego Android 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Krótkie wprowadzenie</a:t>
            </a:r>
          </a:p>
        </p:txBody>
      </p:sp>
    </p:spTree>
    <p:extLst>
      <p:ext uri="{BB962C8B-B14F-4D97-AF65-F5344CB8AC3E}">
        <p14:creationId xmlns:p14="http://schemas.microsoft.com/office/powerpoint/2010/main" val="17656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A07-FB90-75C5-5153-9D4CB1A4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Współpraca dwóch plików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270-B963-882B-E99D-7490265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950-63DA-00B9-E39B-45381D5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" y="2832148"/>
            <a:ext cx="5353178" cy="273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A514F-A570-4458-2806-E9D9D869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09" y="2834141"/>
            <a:ext cx="4787120" cy="2729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8061D-AC4E-D95A-5BBD-A6918A9C96AE}"/>
              </a:ext>
            </a:extLst>
          </p:cNvPr>
          <p:cNvSpPr txBox="1"/>
          <p:nvPr/>
        </p:nvSpPr>
        <p:spPr>
          <a:xfrm>
            <a:off x="1343868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MainActivity.java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2F666-C44D-67D5-B86E-75C7B5020493}"/>
              </a:ext>
            </a:extLst>
          </p:cNvPr>
          <p:cNvSpPr txBox="1"/>
          <p:nvPr/>
        </p:nvSpPr>
        <p:spPr>
          <a:xfrm>
            <a:off x="7722897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1384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59-8DB0-3AB4-7CCB-C43731F3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activity_main.xml</a:t>
            </a:r>
          </a:p>
        </p:txBody>
      </p:sp>
      <p:pic>
        <p:nvPicPr>
          <p:cNvPr id="4" name="prezentacja">
            <a:hlinkClick r:id="" action="ppaction://media"/>
            <a:extLst>
              <a:ext uri="{FF2B5EF4-FFF2-40B4-BE49-F238E27FC236}">
                <a16:creationId xmlns:a16="http://schemas.microsoft.com/office/drawing/2014/main" id="{D3BCD057-7F87-2776-2F39-CDAD830B5C0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061" y="1493743"/>
            <a:ext cx="8891878" cy="5001437"/>
          </a:xfrm>
        </p:spPr>
      </p:pic>
    </p:spTree>
    <p:extLst>
      <p:ext uri="{BB962C8B-B14F-4D97-AF65-F5344CB8AC3E}">
        <p14:creationId xmlns:p14="http://schemas.microsoft.com/office/powerpoint/2010/main" val="448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686423-267A-8900-3ACE-AE9361E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5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13" name="Content Placeholder 12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5E7DCA29-C198-D56A-527E-51E476C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757">
            <a:off x="4470432" y="1744483"/>
            <a:ext cx="2107479" cy="1063223"/>
          </a:xfrm>
        </p:spPr>
      </p:pic>
    </p:spTree>
    <p:extLst>
      <p:ext uri="{BB962C8B-B14F-4D97-AF65-F5344CB8AC3E}">
        <p14:creationId xmlns:p14="http://schemas.microsoft.com/office/powerpoint/2010/main" val="2873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25E63B1-BC19-24EF-D16A-8012104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" y="2550500"/>
            <a:ext cx="1659199" cy="837066"/>
          </a:xfrm>
        </p:spPr>
      </p:pic>
    </p:spTree>
    <p:extLst>
      <p:ext uri="{BB962C8B-B14F-4D97-AF65-F5344CB8AC3E}">
        <p14:creationId xmlns:p14="http://schemas.microsoft.com/office/powerpoint/2010/main" val="16004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676058-0FD2-ECAE-7365-5A1F0294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8564" y="5160245"/>
            <a:ext cx="2530906" cy="1276842"/>
          </a:xfrm>
        </p:spPr>
      </p:pic>
    </p:spTree>
    <p:extLst>
      <p:ext uri="{BB962C8B-B14F-4D97-AF65-F5344CB8AC3E}">
        <p14:creationId xmlns:p14="http://schemas.microsoft.com/office/powerpoint/2010/main" val="208724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91</TotalTime>
  <Words>79</Words>
  <Application>Microsoft Office PowerPoint</Application>
  <PresentationFormat>Panoramiczny</PresentationFormat>
  <Paragraphs>26</Paragraphs>
  <Slides>17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Slate</vt:lpstr>
      <vt:lpstr>Aplikacja pogodowa na Androida</vt:lpstr>
      <vt:lpstr>Plan na projekt</vt:lpstr>
      <vt:lpstr>Android Studio</vt:lpstr>
      <vt:lpstr>Współpraca dwóch plików</vt:lpstr>
      <vt:lpstr>activity_main.xml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Przykłady funkcji</vt:lpstr>
      <vt:lpstr>API Pogodowe</vt:lpstr>
      <vt:lpstr>Prezentacja programu PowerPoint</vt:lpstr>
      <vt:lpstr>Wykorzystanie lokalizacji</vt:lpstr>
      <vt:lpstr>Wykorzystanie lokalizacji</vt:lpstr>
      <vt:lpstr>Prezentacja działania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pogodowa na Androida</dc:title>
  <dc:creator>Jakub Wiatr</dc:creator>
  <cp:lastModifiedBy>Jakub Wiatr</cp:lastModifiedBy>
  <cp:revision>61</cp:revision>
  <dcterms:created xsi:type="dcterms:W3CDTF">2024-04-30T11:35:47Z</dcterms:created>
  <dcterms:modified xsi:type="dcterms:W3CDTF">2024-05-04T09:50:26Z</dcterms:modified>
</cp:coreProperties>
</file>