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3" r:id="rId13"/>
    <p:sldId id="267" r:id="rId14"/>
    <p:sldId id="274" r:id="rId15"/>
    <p:sldId id="275" r:id="rId16"/>
    <p:sldId id="276" r:id="rId17"/>
    <p:sldId id="277" r:id="rId18"/>
    <p:sldId id="278" r:id="rId19"/>
    <p:sldId id="280" r:id="rId20"/>
    <p:sldId id="282" r:id="rId21"/>
    <p:sldId id="281" r:id="rId22"/>
    <p:sldId id="283" r:id="rId23"/>
    <p:sldId id="269" r:id="rId24"/>
    <p:sldId id="27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2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4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3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95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45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66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14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91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2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48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1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3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2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1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0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67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sonviewer.stack.h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99738"/>
            <a:ext cx="9440034" cy="1828801"/>
          </a:xfrm>
        </p:spPr>
        <p:txBody>
          <a:bodyPr/>
          <a:lstStyle/>
          <a:p>
            <a:r>
              <a:rPr lang="pl-PL" dirty="0"/>
              <a:t>Aplikacja pogodowa na Androida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896" y="3928539"/>
            <a:ext cx="8359627" cy="740822"/>
          </a:xfrm>
        </p:spPr>
        <p:txBody>
          <a:bodyPr/>
          <a:lstStyle/>
          <a:p>
            <a:r>
              <a:rPr lang="pl-PL" dirty="0"/>
              <a:t>Jakub Wiatr, Filip Kubala</a:t>
            </a: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25" y="2165254"/>
            <a:ext cx="9028101" cy="27630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7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28" y="1580050"/>
            <a:ext cx="8030696" cy="24577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322B17-6DB4-7511-90C1-81FA92454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9669">
            <a:off x="903648" y="2832200"/>
            <a:ext cx="1382971" cy="697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8111E-0A7C-DBE4-CB5A-0A010FB3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335"/>
            <a:ext cx="12068032" cy="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funkcji</a:t>
            </a:r>
          </a:p>
        </p:txBody>
      </p:sp>
      <p:pic>
        <p:nvPicPr>
          <p:cNvPr id="4" name="Obraz 3" descr="Obraz zawierający zrzut ekranu, tekst, Czcionka&#10;&#10;Opis wygenerowany automatycznie">
            <a:extLst>
              <a:ext uri="{FF2B5EF4-FFF2-40B4-BE49-F238E27FC236}">
                <a16:creationId xmlns:a16="http://schemas.microsoft.com/office/drawing/2014/main" id="{DC9A3371-662D-8E21-4911-B35D7DF5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737154"/>
            <a:ext cx="10341833" cy="1694935"/>
          </a:xfrm>
          <a:prstGeom prst="rect">
            <a:avLst/>
          </a:prstGeom>
        </p:spPr>
      </p:pic>
      <p:pic>
        <p:nvPicPr>
          <p:cNvPr id="11" name="Symbol zastępczy zawartości 10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0217CD34-D9AF-9F0B-AC44-A47AEF1E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735" y="8493304"/>
            <a:ext cx="5191125" cy="1266825"/>
          </a:xfrm>
        </p:spPr>
      </p:pic>
      <p:pic>
        <p:nvPicPr>
          <p:cNvPr id="12" name="Obraz 11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5E9C0772-05D9-6521-8F21-D2291EE3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2" y="4144531"/>
            <a:ext cx="5191125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2DFBB-A12E-89A7-6FF9-97FCFC4ED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39" y="3589193"/>
            <a:ext cx="6257519" cy="3039055"/>
          </a:xfrm>
          <a:prstGeom prst="rect">
            <a:avLst/>
          </a:prstGeom>
        </p:spPr>
      </p:pic>
      <p:pic>
        <p:nvPicPr>
          <p:cNvPr id="6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9D7A2DB2-36D1-0245-1C1F-41C257208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48473">
            <a:off x="9336448" y="3754664"/>
            <a:ext cx="1382971" cy="697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18D-1890-238C-500E-7B03134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Pogodowe</a:t>
            </a:r>
          </a:p>
        </p:txBody>
      </p:sp>
      <p:pic>
        <p:nvPicPr>
          <p:cNvPr id="7" name="Picture 6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17E2F793-FA7D-CB32-C6B3-ED1C78B13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30" y="1094825"/>
            <a:ext cx="2074309" cy="2074309"/>
          </a:xfrm>
          <a:prstGeom prst="rect">
            <a:avLst/>
          </a:prstGeom>
        </p:spPr>
      </p:pic>
      <p:pic>
        <p:nvPicPr>
          <p:cNvPr id="5" name="Content Placeholder 4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FB620C09-B26D-A930-81F0-92E651A2A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6" y="1759213"/>
            <a:ext cx="4240552" cy="424055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53603-D3ED-6218-46F6-CF7F4B22B5D0}"/>
              </a:ext>
            </a:extLst>
          </p:cNvPr>
          <p:cNvSpPr txBox="1"/>
          <p:nvPr/>
        </p:nvSpPr>
        <p:spPr>
          <a:xfrm>
            <a:off x="246741" y="2367171"/>
            <a:ext cx="9013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Znalezienie odpowiedniego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Problem z dostępnością</a:t>
            </a:r>
          </a:p>
        </p:txBody>
      </p:sp>
    </p:spTree>
    <p:extLst>
      <p:ext uri="{BB962C8B-B14F-4D97-AF65-F5344CB8AC3E}">
        <p14:creationId xmlns:p14="http://schemas.microsoft.com/office/powerpoint/2010/main" val="134418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9271F-0AB7-3751-D644-DDA4D7A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API </a:t>
            </a:r>
          </a:p>
        </p:txBody>
      </p:sp>
      <p:pic>
        <p:nvPicPr>
          <p:cNvPr id="1026" name="Picture 2" descr="OpenWeather Aplikacja na Homey | Homey">
            <a:extLst>
              <a:ext uri="{FF2B5EF4-FFF2-40B4-BE49-F238E27FC236}">
                <a16:creationId xmlns:a16="http://schemas.microsoft.com/office/drawing/2014/main" id="{973AD4DC-C1CF-2DC8-867E-EA1C7831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78" y="1732449"/>
            <a:ext cx="6220361" cy="43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2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0AB93-378F-E75D-E94F-D744665A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Plan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440A564-63EC-36A4-6F92-AFC1C9B8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688" y="5277949"/>
            <a:ext cx="7057268" cy="1469895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6FA00FB-DD90-F10A-2F05-703A2BA1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43" y="1580050"/>
            <a:ext cx="2970265" cy="35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8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D1C695-97F5-FC6D-8D4F-7E43D8B3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Jak zacząć?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312449-307C-D9ED-8B46-1933E96A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59" y="1787703"/>
            <a:ext cx="10353762" cy="1880171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endParaRPr lang="pl-PL" sz="2600" dirty="0"/>
          </a:p>
          <a:p>
            <a:r>
              <a:rPr lang="pl-PL" sz="3200" dirty="0"/>
              <a:t>Zakładamy konto na platformie by wygenerować swój API key</a:t>
            </a:r>
          </a:p>
          <a:p>
            <a:r>
              <a:rPr lang="pl-PL" sz="3200" dirty="0"/>
              <a:t>Zapoznajemy się  z dokumentacją </a:t>
            </a:r>
          </a:p>
          <a:p>
            <a:r>
              <a:rPr lang="pl-PL" sz="3200" dirty="0"/>
              <a:t>Znajdujemy współrzędne geograficzne miejscowości wykorzystując do tego Geocoding API dostarczany przez OpenWeather</a:t>
            </a:r>
          </a:p>
          <a:p>
            <a:pPr marL="36900" indent="0">
              <a:buNone/>
            </a:pPr>
            <a:r>
              <a:rPr lang="pl-PL" dirty="0"/>
              <a:t> </a:t>
            </a:r>
          </a:p>
          <a:p>
            <a:pPr marL="3690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8ABD7B-2752-EF3F-82F9-7B37FAAE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651" y="3667874"/>
            <a:ext cx="4258049" cy="30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5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B530B-037C-24CE-A143-7B034B32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Odpowiedz API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EF7EA9F-4D93-C410-D549-00F3D25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4" y="2947125"/>
            <a:ext cx="11282924" cy="9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8BEE9-9ADC-2D46-0946-A85EEC11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poradzić sobie z JSON-em?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358CCB-20DC-9DD0-8191-E0C63677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7686"/>
            <a:ext cx="10353762" cy="1195686"/>
          </a:xfrm>
        </p:spPr>
        <p:txBody>
          <a:bodyPr/>
          <a:lstStyle/>
          <a:p>
            <a:r>
              <a:rPr lang="pl-PL" dirty="0"/>
              <a:t>Wykorzystujemy narzędzia do formatowania odpowiedzi w formacie JSON, takie jak JsonViewer (dostępny na stronie </a:t>
            </a:r>
            <a:r>
              <a:rPr lang="pl-PL" dirty="0">
                <a:hlinkClick r:id="rId2"/>
              </a:rPr>
              <a:t>https://jsonviewer.stack.hu/</a:t>
            </a:r>
            <a:r>
              <a:rPr lang="pl-PL" dirty="0"/>
              <a:t> 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D5434AF-9EA9-8F08-BA9D-C1C7FD99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60" y="3201022"/>
            <a:ext cx="462979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F58DB-92A1-8DEE-E729-A5C2B47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Wyłuskiwanie danych z JSON-a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2816C5F-6E43-D884-7EEA-BEB2D65B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07" y="2354260"/>
            <a:ext cx="4629796" cy="335326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5E74A79-FC44-4B30-C766-56282485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6" y="2887038"/>
            <a:ext cx="6480930" cy="1918159"/>
          </a:xfrm>
          <a:prstGeom prst="rect">
            <a:avLst/>
          </a:prstGeom>
        </p:spPr>
      </p:pic>
      <p:pic>
        <p:nvPicPr>
          <p:cNvPr id="5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7733D317-419B-8149-4164-4CCE4A2B3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2406">
            <a:off x="4853771" y="3412183"/>
            <a:ext cx="490413" cy="247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1A14D763-DAEA-B5B1-FDF7-8DE9AADF8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7821">
            <a:off x="8108968" y="2967285"/>
            <a:ext cx="490413" cy="247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1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4B584E8D-37B8-CA84-F144-78300F29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93" y="4174607"/>
            <a:ext cx="744270" cy="74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94E4C-49E7-9A64-F8B1-D47B6C65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projekt</a:t>
            </a:r>
          </a:p>
        </p:txBody>
      </p:sp>
      <p:pic>
        <p:nvPicPr>
          <p:cNvPr id="5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6F6CE6AA-7D0E-653A-260D-564EC92DF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45">
            <a:off x="399583" y="1653946"/>
            <a:ext cx="1418723" cy="1418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78179-CBB0-44A9-946C-DA2B0420A0E9}"/>
              </a:ext>
            </a:extLst>
          </p:cNvPr>
          <p:cNvSpPr txBox="1"/>
          <p:nvPr/>
        </p:nvSpPr>
        <p:spPr>
          <a:xfrm>
            <a:off x="2072407" y="2124054"/>
            <a:ext cx="50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Android Studio, Java</a:t>
            </a:r>
          </a:p>
        </p:txBody>
      </p:sp>
      <p:pic>
        <p:nvPicPr>
          <p:cNvPr id="8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DAD0EAF-54CD-3A4F-04ED-E9B30D759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6" y="1540329"/>
            <a:ext cx="1888671" cy="188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23AFF-A3BC-48AE-0881-EB37BB4930F5}"/>
              </a:ext>
            </a:extLst>
          </p:cNvPr>
          <p:cNvSpPr txBox="1"/>
          <p:nvPr/>
        </p:nvSpPr>
        <p:spPr>
          <a:xfrm>
            <a:off x="8432801" y="2007610"/>
            <a:ext cx="552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Wykorzystanie</a:t>
            </a:r>
          </a:p>
          <a:p>
            <a:r>
              <a:rPr lang="pl-PL" sz="2800" dirty="0"/>
              <a:t>lokalizacji użytkownika</a:t>
            </a:r>
          </a:p>
        </p:txBody>
      </p:sp>
      <p:pic>
        <p:nvPicPr>
          <p:cNvPr id="16" name="Picture 15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17823CB4-C156-C722-6C3B-A455D76E7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97" y="4359729"/>
            <a:ext cx="1678804" cy="1678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C7F23D-7874-E261-BBFE-074B50570BB9}"/>
              </a:ext>
            </a:extLst>
          </p:cNvPr>
          <p:cNvSpPr txBox="1"/>
          <p:nvPr/>
        </p:nvSpPr>
        <p:spPr>
          <a:xfrm>
            <a:off x="8481196" y="4722077"/>
            <a:ext cx="453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Integracja z API pogodowym.</a:t>
            </a:r>
          </a:p>
        </p:txBody>
      </p:sp>
      <p:pic>
        <p:nvPicPr>
          <p:cNvPr id="19" name="Picture 18" descr="A diagram of a molecule&#10;&#10;Description automatically generated">
            <a:extLst>
              <a:ext uri="{FF2B5EF4-FFF2-40B4-BE49-F238E27FC236}">
                <a16:creationId xmlns:a16="http://schemas.microsoft.com/office/drawing/2014/main" id="{DA4F53AA-F00D-EC31-E161-83E49F9EE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8" y="4154712"/>
            <a:ext cx="1918292" cy="1918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516A3-AFDF-1118-176E-09CC6313DCFE}"/>
              </a:ext>
            </a:extLst>
          </p:cNvPr>
          <p:cNvSpPr txBox="1"/>
          <p:nvPr/>
        </p:nvSpPr>
        <p:spPr>
          <a:xfrm>
            <a:off x="1892202" y="4481741"/>
            <a:ext cx="420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Zamiana nazwy miasta na współrzędne</a:t>
            </a:r>
          </a:p>
        </p:txBody>
      </p:sp>
    </p:spTree>
    <p:extLst>
      <p:ext uri="{BB962C8B-B14F-4D97-AF65-F5344CB8AC3E}">
        <p14:creationId xmlns:p14="http://schemas.microsoft.com/office/powerpoint/2010/main" val="423908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C07792-B78A-DDD1-BC81-81C2F46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zapytanie API o pogodę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A1F083-E744-AD99-8C47-D13BBF37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086" y="2693144"/>
            <a:ext cx="3829067" cy="2485031"/>
          </a:xfrm>
        </p:spPr>
        <p:txBody>
          <a:bodyPr/>
          <a:lstStyle/>
          <a:p>
            <a:r>
              <a:rPr lang="pl-PL" dirty="0"/>
              <a:t>Wykonujemy zapytanie API o bieżące dane pogodowe wykorzystując współrzędne geograficzne wyłuskane z poprzedniego zapytania.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A968B9-9DA8-A87B-DD86-928A8633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78" y="1660654"/>
            <a:ext cx="4655322" cy="48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2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BF28EE-D0F4-B874-87FB-8FA91FDC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Wyłuskiwanie danych pogodowych z JSON-a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9403503-96EF-258B-D924-874CDE2B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09" y="2301411"/>
            <a:ext cx="6345410" cy="3243210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F90E0F9-3E36-DABF-4017-B5D03DE6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51" y="1536670"/>
            <a:ext cx="233395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850F8-BB9E-1874-0FD0-C66F7EA6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Wyświetlenie danych w aplikacji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AFF9E21-E2BE-2051-03CA-02A8B175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3" y="2107241"/>
            <a:ext cx="10421804" cy="33342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EBDACD6-9AE9-A588-1D32-9CF8C534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02" y="3163246"/>
            <a:ext cx="7506748" cy="1305107"/>
          </a:xfrm>
          <a:prstGeom prst="rect">
            <a:avLst/>
          </a:prstGeom>
        </p:spPr>
      </p:pic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BD24CBE5-2B4C-223B-162B-34408982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255" y="2619869"/>
            <a:ext cx="9052137" cy="503081"/>
          </a:xfrm>
        </p:spPr>
        <p:txBody>
          <a:bodyPr>
            <a:noAutofit/>
          </a:bodyPr>
          <a:lstStyle/>
          <a:p>
            <a:pPr algn="ctr"/>
            <a:r>
              <a:rPr lang="pl-PL" dirty="0"/>
              <a:t>2) Przypisujemy do zmiennej element o ID podanym w trakcie projektowania. 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469EA8B0-AD74-75A3-7A6D-C3028BAA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48" y="5117628"/>
            <a:ext cx="8745170" cy="1314633"/>
          </a:xfrm>
          <a:prstGeom prst="rect">
            <a:avLst/>
          </a:prstGeom>
        </p:spPr>
      </p:pic>
      <p:sp>
        <p:nvSpPr>
          <p:cNvPr id="3" name="Symbol zastępczy zawartości 14">
            <a:extLst>
              <a:ext uri="{FF2B5EF4-FFF2-40B4-BE49-F238E27FC236}">
                <a16:creationId xmlns:a16="http://schemas.microsoft.com/office/drawing/2014/main" id="{16F4BAA0-75F9-A8BB-FD8D-98255E65503D}"/>
              </a:ext>
            </a:extLst>
          </p:cNvPr>
          <p:cNvSpPr txBox="1">
            <a:spLocks/>
          </p:cNvSpPr>
          <p:nvPr/>
        </p:nvSpPr>
        <p:spPr>
          <a:xfrm>
            <a:off x="2337301" y="4551804"/>
            <a:ext cx="7506748" cy="503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pl-PL" dirty="0"/>
              <a:t>3) Ustawiamy wyświetlany tekst za pomocą setText().</a:t>
            </a:r>
          </a:p>
        </p:txBody>
      </p:sp>
      <p:sp>
        <p:nvSpPr>
          <p:cNvPr id="4" name="Symbol zastępczy zawartości 14">
            <a:extLst>
              <a:ext uri="{FF2B5EF4-FFF2-40B4-BE49-F238E27FC236}">
                <a16:creationId xmlns:a16="http://schemas.microsoft.com/office/drawing/2014/main" id="{105F84D9-B658-D2A1-54B2-B9343295A704}"/>
              </a:ext>
            </a:extLst>
          </p:cNvPr>
          <p:cNvSpPr txBox="1">
            <a:spLocks/>
          </p:cNvSpPr>
          <p:nvPr/>
        </p:nvSpPr>
        <p:spPr>
          <a:xfrm>
            <a:off x="2337301" y="1604160"/>
            <a:ext cx="7506748" cy="503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pl-PL" sz="2000" dirty="0"/>
              <a:t>1) Definiujemy typ zmiennej i jej nazwę</a:t>
            </a:r>
          </a:p>
        </p:txBody>
      </p:sp>
    </p:spTree>
    <p:extLst>
      <p:ext uri="{BB962C8B-B14F-4D97-AF65-F5344CB8AC3E}">
        <p14:creationId xmlns:p14="http://schemas.microsoft.com/office/powerpoint/2010/main" val="7286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AB5A-4272-F863-AFED-718BB908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8" name="Symbol zastępczy zawartości 7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2C308CAF-9E8B-A3A1-8693-E270C47C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41" y="3061864"/>
            <a:ext cx="7877175" cy="1276350"/>
          </a:xfrm>
        </p:spPr>
      </p:pic>
      <p:pic>
        <p:nvPicPr>
          <p:cNvPr id="7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EA52D90-C60C-8660-6CE6-1F1151981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10" y="1808058"/>
            <a:ext cx="3299400" cy="324791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C6B66A61-1AE6-58F7-74B5-9473BA81C8E4}"/>
              </a:ext>
            </a:extLst>
          </p:cNvPr>
          <p:cNvSpPr txBox="1"/>
          <p:nvPr/>
        </p:nvSpPr>
        <p:spPr>
          <a:xfrm>
            <a:off x="1436544" y="2521053"/>
            <a:ext cx="69544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800" dirty="0"/>
              <a:t>Sprawdzenie uprawnień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87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0EBE8-B550-D4D8-353A-E08A4B83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7" name="Symbol zastępczy zawartości 6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A01C630D-94E9-B72D-ED54-6318120A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76" y="2004462"/>
            <a:ext cx="9601200" cy="3514725"/>
          </a:xfrm>
        </p:spPr>
      </p:pic>
    </p:spTree>
    <p:extLst>
      <p:ext uri="{BB962C8B-B14F-4D97-AF65-F5344CB8AC3E}">
        <p14:creationId xmlns:p14="http://schemas.microsoft.com/office/powerpoint/2010/main" val="91133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18738"/>
            <a:ext cx="9440034" cy="1828801"/>
          </a:xfrm>
        </p:spPr>
        <p:txBody>
          <a:bodyPr/>
          <a:lstStyle/>
          <a:p>
            <a:r>
              <a:rPr lang="pl-PL" dirty="0"/>
              <a:t>Prezentacja działania aplikacji</a:t>
            </a:r>
            <a:endParaRPr lang="pl-P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1BD9-BA30-14EE-591C-F44F78C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4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24785474-0A4E-07BA-D168-3C044475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20" y="944563"/>
            <a:ext cx="5303837" cy="53038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3FBE3-6FF2-02C9-802B-30EC06A4B2B6}"/>
              </a:ext>
            </a:extLst>
          </p:cNvPr>
          <p:cNvSpPr txBox="1"/>
          <p:nvPr/>
        </p:nvSpPr>
        <p:spPr>
          <a:xfrm>
            <a:off x="203199" y="2191657"/>
            <a:ext cx="9013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Dlaczego Android 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Krótkie wprowadzenie</a:t>
            </a:r>
          </a:p>
        </p:txBody>
      </p:sp>
    </p:spTree>
    <p:extLst>
      <p:ext uri="{BB962C8B-B14F-4D97-AF65-F5344CB8AC3E}">
        <p14:creationId xmlns:p14="http://schemas.microsoft.com/office/powerpoint/2010/main" val="17656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9A07-FB90-75C5-5153-9D4CB1A4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Współpraca dwóch plików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270-B963-882B-E99D-74902658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6950-63DA-00B9-E39B-45381D5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1" y="2832148"/>
            <a:ext cx="5353178" cy="273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A514F-A570-4458-2806-E9D9D869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09" y="2834141"/>
            <a:ext cx="4787120" cy="2729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58061D-AC4E-D95A-5BBD-A6918A9C96AE}"/>
              </a:ext>
            </a:extLst>
          </p:cNvPr>
          <p:cNvSpPr txBox="1"/>
          <p:nvPr/>
        </p:nvSpPr>
        <p:spPr>
          <a:xfrm>
            <a:off x="1343868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MainActivity.java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2F666-C44D-67D5-B86E-75C7B5020493}"/>
              </a:ext>
            </a:extLst>
          </p:cNvPr>
          <p:cNvSpPr txBox="1"/>
          <p:nvPr/>
        </p:nvSpPr>
        <p:spPr>
          <a:xfrm>
            <a:off x="7722897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21384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059-8DB0-3AB4-7CCB-C43731F3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activity_main.xml</a:t>
            </a:r>
          </a:p>
        </p:txBody>
      </p:sp>
      <p:pic>
        <p:nvPicPr>
          <p:cNvPr id="4" name="prezentacja">
            <a:hlinkClick r:id="" action="ppaction://media"/>
            <a:extLst>
              <a:ext uri="{FF2B5EF4-FFF2-40B4-BE49-F238E27FC236}">
                <a16:creationId xmlns:a16="http://schemas.microsoft.com/office/drawing/2014/main" id="{D3BCD057-7F87-2776-2F39-CDAD830B5C0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0061" y="1493743"/>
            <a:ext cx="8891878" cy="5001437"/>
          </a:xfrm>
        </p:spPr>
      </p:pic>
    </p:spTree>
    <p:extLst>
      <p:ext uri="{BB962C8B-B14F-4D97-AF65-F5344CB8AC3E}">
        <p14:creationId xmlns:p14="http://schemas.microsoft.com/office/powerpoint/2010/main" val="4484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686423-267A-8900-3ACE-AE9361E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5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13" name="Content Placeholder 12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5E7DCA29-C198-D56A-527E-51E476C1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1757">
            <a:off x="4470432" y="1744483"/>
            <a:ext cx="2107479" cy="1063223"/>
          </a:xfrm>
        </p:spPr>
      </p:pic>
    </p:spTree>
    <p:extLst>
      <p:ext uri="{BB962C8B-B14F-4D97-AF65-F5344CB8AC3E}">
        <p14:creationId xmlns:p14="http://schemas.microsoft.com/office/powerpoint/2010/main" val="28730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925E63B1-BC19-24EF-D16A-80121046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" y="2550500"/>
            <a:ext cx="1659199" cy="837066"/>
          </a:xfrm>
        </p:spPr>
      </p:pic>
    </p:spTree>
    <p:extLst>
      <p:ext uri="{BB962C8B-B14F-4D97-AF65-F5344CB8AC3E}">
        <p14:creationId xmlns:p14="http://schemas.microsoft.com/office/powerpoint/2010/main" val="16004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676058-0FD2-ECAE-7365-5A1F0294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28564" y="5160245"/>
            <a:ext cx="2530906" cy="1276842"/>
          </a:xfrm>
        </p:spPr>
      </p:pic>
    </p:spTree>
    <p:extLst>
      <p:ext uri="{BB962C8B-B14F-4D97-AF65-F5344CB8AC3E}">
        <p14:creationId xmlns:p14="http://schemas.microsoft.com/office/powerpoint/2010/main" val="208724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209</TotalTime>
  <Words>227</Words>
  <Application>Microsoft Office PowerPoint</Application>
  <PresentationFormat>Widescreen</PresentationFormat>
  <Paragraphs>50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Calisto MT</vt:lpstr>
      <vt:lpstr>Wingdings 2</vt:lpstr>
      <vt:lpstr>Slate</vt:lpstr>
      <vt:lpstr>Aplikacja pogodowa na Androida</vt:lpstr>
      <vt:lpstr>Plan na projekt</vt:lpstr>
      <vt:lpstr>Android Studio</vt:lpstr>
      <vt:lpstr>Współpraca dwóch plików</vt:lpstr>
      <vt:lpstr>activity_main.xml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Przykłady funkcji</vt:lpstr>
      <vt:lpstr>API Pogodowe</vt:lpstr>
      <vt:lpstr>OpenWeather – API </vt:lpstr>
      <vt:lpstr>OpenWeather – Plan </vt:lpstr>
      <vt:lpstr>OpenWeather – Jak zacząć?</vt:lpstr>
      <vt:lpstr>OpenWeather – Odpowiedz API</vt:lpstr>
      <vt:lpstr>Jak poradzić sobie z JSON-em?</vt:lpstr>
      <vt:lpstr>Wyłuskiwanie danych z JSON-a</vt:lpstr>
      <vt:lpstr>OpenWeather – zapytanie API o pogodę</vt:lpstr>
      <vt:lpstr>Wyłuskiwanie danych pogodowych z JSON-a</vt:lpstr>
      <vt:lpstr>Wyświetlenie danych w aplikacji</vt:lpstr>
      <vt:lpstr>Wykorzystanie lokalizacji</vt:lpstr>
      <vt:lpstr>Wykorzystanie lokalizacji</vt:lpstr>
      <vt:lpstr>Prezentacja działania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pogodowa na Androida</dc:title>
  <dc:creator>Jakub Wiatr</dc:creator>
  <cp:lastModifiedBy>Jakub Wiatr</cp:lastModifiedBy>
  <cp:revision>71</cp:revision>
  <dcterms:created xsi:type="dcterms:W3CDTF">2024-04-30T11:35:47Z</dcterms:created>
  <dcterms:modified xsi:type="dcterms:W3CDTF">2024-05-08T19:27:11Z</dcterms:modified>
</cp:coreProperties>
</file>