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6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37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64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75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122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4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94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6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0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0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2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7FF2-3002-4270-AEFC-D64B553E7D73}" type="datetimeFigureOut">
              <a:rPr lang="pt-BR" smtClean="0"/>
              <a:t>17/12/2021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3919-2D6A-4DC5-A80D-36B684DD0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2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F8119-B263-4E6C-B1A3-D32DC2C7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3248"/>
            <a:ext cx="9144000" cy="1268498"/>
          </a:xfrm>
        </p:spPr>
        <p:txBody>
          <a:bodyPr/>
          <a:lstStyle/>
          <a:p>
            <a:pPr algn="ctr"/>
            <a:r>
              <a:rPr lang="pt-BR" dirty="0"/>
              <a:t>Mineração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95F45-6695-4D86-AACD-4D14AC8DC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0675"/>
            <a:ext cx="9144000" cy="386732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Banco de Dados III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dirty="0"/>
              <a:t>Lucas </a:t>
            </a:r>
            <a:r>
              <a:rPr lang="pt-BR" dirty="0" err="1"/>
              <a:t>Asquidamini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58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D5305-F1DA-489F-99AA-ADB966AD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168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Ambiente dos preprocess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E4C3A15-5D1D-49B4-98E1-591B4F6C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24" y="1715020"/>
            <a:ext cx="6329176" cy="4373461"/>
          </a:xfrm>
        </p:spPr>
      </p:pic>
    </p:spTree>
    <p:extLst>
      <p:ext uri="{BB962C8B-B14F-4D97-AF65-F5344CB8AC3E}">
        <p14:creationId xmlns:p14="http://schemas.microsoft.com/office/powerpoint/2010/main" val="89743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8829-0488-479B-A322-A3E78290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Métodos J48 Arvore de decisões </a:t>
            </a:r>
            <a:br>
              <a:rPr lang="pt-BR" dirty="0"/>
            </a:br>
            <a:r>
              <a:rPr lang="pt-BR" dirty="0"/>
              <a:t>e Cross-Validation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764786-56BF-4BFD-8137-7C328B9DF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58" y="2054091"/>
            <a:ext cx="3163508" cy="2749818"/>
          </a:xfrm>
        </p:spPr>
      </p:pic>
    </p:spTree>
    <p:extLst>
      <p:ext uri="{BB962C8B-B14F-4D97-AF65-F5344CB8AC3E}">
        <p14:creationId xmlns:p14="http://schemas.microsoft.com/office/powerpoint/2010/main" val="187897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B315-F001-4116-A594-B9211311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Filtragem de INSTÂNCIAS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256CBF-5802-4B26-B61A-F5F1D1E91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69" y="3120621"/>
            <a:ext cx="7115261" cy="616757"/>
          </a:xfrm>
        </p:spPr>
      </p:pic>
    </p:spTree>
    <p:extLst>
      <p:ext uri="{BB962C8B-B14F-4D97-AF65-F5344CB8AC3E}">
        <p14:creationId xmlns:p14="http://schemas.microsoft.com/office/powerpoint/2010/main" val="293299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CAD8E-EAE3-4D1B-8F8A-4AE8B9AC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CORPO DOS 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029AE5-1E3A-4355-99CF-B9BDE28E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16" y="1143183"/>
            <a:ext cx="3244168" cy="5512083"/>
          </a:xfrm>
        </p:spPr>
      </p:pic>
    </p:spTree>
    <p:extLst>
      <p:ext uri="{BB962C8B-B14F-4D97-AF65-F5344CB8AC3E}">
        <p14:creationId xmlns:p14="http://schemas.microsoft.com/office/powerpoint/2010/main" val="250113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1BA06-645D-49DA-8611-B2F80752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9" y="102656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CORPO DOS RESULTADOS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5A126C5-5590-470E-B8D4-13791280A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13" y="1581226"/>
            <a:ext cx="7811590" cy="3429479"/>
          </a:xfr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D664E917-F63B-4B9D-A877-AF3580C3F12B}"/>
              </a:ext>
            </a:extLst>
          </p:cNvPr>
          <p:cNvSpPr txBox="1">
            <a:spLocks/>
          </p:cNvSpPr>
          <p:nvPr/>
        </p:nvSpPr>
        <p:spPr>
          <a:xfrm>
            <a:off x="1522408" y="4057250"/>
            <a:ext cx="9144000" cy="269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b="1" dirty="0"/>
              <a:t>Taxa de Acertos em 75%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43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B2F7F-A78C-4C28-BA14-E72AF75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08" y="432411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CLASSIFICADORES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2F5E64-5E58-4E7D-8FFF-5CC84237E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52" y="2075023"/>
            <a:ext cx="4788311" cy="1654143"/>
          </a:xfr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B98AAA1-EB94-4874-9739-A894AC498F07}"/>
              </a:ext>
            </a:extLst>
          </p:cNvPr>
          <p:cNvSpPr txBox="1">
            <a:spLocks/>
          </p:cNvSpPr>
          <p:nvPr/>
        </p:nvSpPr>
        <p:spPr>
          <a:xfrm>
            <a:off x="1522408" y="4057250"/>
            <a:ext cx="9144000" cy="269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94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0999-03DE-42DD-8496-7232EEEB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RESULTADOS obtidos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805684-853C-4A69-8B73-2D448457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A base de dados sobre a recorrência de câncer obteve um resultado satisfatório na mineração dos dados, atingindo a taxa de acerto de 75%;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As ocorrências são maiores quando temos mais atributos referenciando;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Menos atributos = Menos precisão e acerto;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7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B742F-3059-40C0-A8BB-5DC785BE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Base de Dados Utilizada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21A1C6-D7AB-4757-9A41-8322FB7E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51" y="2329366"/>
            <a:ext cx="6909522" cy="1001881"/>
          </a:xfr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2E145DC-9794-4616-9415-C0A2524AFA2D}"/>
              </a:ext>
            </a:extLst>
          </p:cNvPr>
          <p:cNvSpPr txBox="1">
            <a:spLocks/>
          </p:cNvSpPr>
          <p:nvPr/>
        </p:nvSpPr>
        <p:spPr>
          <a:xfrm>
            <a:off x="1524000" y="3526753"/>
            <a:ext cx="9144000" cy="269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pPr algn="ctr"/>
            <a:r>
              <a:rPr lang="pt-BR" b="1" dirty="0"/>
              <a:t>Base de Dados: </a:t>
            </a:r>
            <a:r>
              <a:rPr lang="pt-BR" dirty="0"/>
              <a:t>Recorrência de Câncer</a:t>
            </a:r>
          </a:p>
          <a:p>
            <a:pPr algn="ctr"/>
            <a:endParaRPr lang="pt-BR" dirty="0"/>
          </a:p>
          <a:p>
            <a:pPr algn="ctr"/>
            <a:r>
              <a:rPr lang="pt-BR" b="1" dirty="0"/>
              <a:t>Atributo Alvo: </a:t>
            </a:r>
            <a:r>
              <a:rPr lang="pt-BR" dirty="0"/>
              <a:t>Recorrência (no-</a:t>
            </a:r>
            <a:r>
              <a:rPr lang="pt-BR" dirty="0" err="1"/>
              <a:t>recurrence</a:t>
            </a:r>
            <a:r>
              <a:rPr lang="pt-BR" dirty="0"/>
              <a:t>-</a:t>
            </a:r>
            <a:r>
              <a:rPr lang="pt-BR" dirty="0" err="1"/>
              <a:t>events</a:t>
            </a:r>
            <a:r>
              <a:rPr lang="pt-BR" dirty="0"/>
              <a:t>, </a:t>
            </a:r>
            <a:r>
              <a:rPr lang="pt-BR" dirty="0" err="1"/>
              <a:t>recurrence-events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90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BB9E2-43B3-4B7B-890C-E6840E7A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da Base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578414-0292-49DA-BACC-19AB65FA0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06" y="2097088"/>
            <a:ext cx="4470811" cy="3927879"/>
          </a:xfrm>
        </p:spPr>
      </p:pic>
    </p:spTree>
    <p:extLst>
      <p:ext uri="{BB962C8B-B14F-4D97-AF65-F5344CB8AC3E}">
        <p14:creationId xmlns:p14="http://schemas.microsoft.com/office/powerpoint/2010/main" val="29216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976BD-4B48-489B-8808-A1E58EB5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Dados Filtrados e Formatados (CSV)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7723790-DD7E-4019-9E1A-6B666A84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02" y="2249488"/>
            <a:ext cx="6184421" cy="3541712"/>
          </a:xfrm>
        </p:spPr>
      </p:pic>
    </p:spTree>
    <p:extLst>
      <p:ext uri="{BB962C8B-B14F-4D97-AF65-F5344CB8AC3E}">
        <p14:creationId xmlns:p14="http://schemas.microsoft.com/office/powerpoint/2010/main" val="435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A4335-94BD-48E2-ADFE-146C79E3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Nomes dos atributos da Base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D16803-4E71-4E83-BB5E-032440E0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568" y="2249488"/>
            <a:ext cx="4615689" cy="3541712"/>
          </a:xfrm>
        </p:spPr>
      </p:pic>
    </p:spTree>
    <p:extLst>
      <p:ext uri="{BB962C8B-B14F-4D97-AF65-F5344CB8AC3E}">
        <p14:creationId xmlns:p14="http://schemas.microsoft.com/office/powerpoint/2010/main" val="383140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1E775-CD90-460E-BEA9-22D9431C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Arquivo Index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F565F03-EAE9-44EE-B3D8-72C15837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9" y="2689715"/>
            <a:ext cx="5041105" cy="1478569"/>
          </a:xfrm>
        </p:spPr>
      </p:pic>
    </p:spTree>
    <p:extLst>
      <p:ext uri="{BB962C8B-B14F-4D97-AF65-F5344CB8AC3E}">
        <p14:creationId xmlns:p14="http://schemas.microsoft.com/office/powerpoint/2010/main" val="271936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4AB03-42BD-4A91-A820-1350C30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Atributos Utilizados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E0BCB-E5C0-4391-B8E5-751992F4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446" y="2689715"/>
            <a:ext cx="5041108" cy="1478570"/>
          </a:xfrm>
        </p:spPr>
      </p:pic>
    </p:spTree>
    <p:extLst>
      <p:ext uri="{BB962C8B-B14F-4D97-AF65-F5344CB8AC3E}">
        <p14:creationId xmlns:p14="http://schemas.microsoft.com/office/powerpoint/2010/main" val="326510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F41C6-2FC8-4BC7-AD71-E2A9A73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Atributo Alvo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B784094-0CEA-4A22-B8BA-2CF17563C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514" y="2951523"/>
            <a:ext cx="6098971" cy="954954"/>
          </a:xfrm>
        </p:spPr>
      </p:pic>
    </p:spTree>
    <p:extLst>
      <p:ext uri="{BB962C8B-B14F-4D97-AF65-F5344CB8AC3E}">
        <p14:creationId xmlns:p14="http://schemas.microsoft.com/office/powerpoint/2010/main" val="150462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7C957-3E42-4940-BDD2-DBFBFFD6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10797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Relações da Base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7B475C-C6CB-4211-BE1B-91F5DA2F6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099" y="2894329"/>
            <a:ext cx="6693801" cy="1069341"/>
          </a:xfrm>
        </p:spPr>
      </p:pic>
    </p:spTree>
    <p:extLst>
      <p:ext uri="{BB962C8B-B14F-4D97-AF65-F5344CB8AC3E}">
        <p14:creationId xmlns:p14="http://schemas.microsoft.com/office/powerpoint/2010/main" val="427539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</TotalTime>
  <Words>126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Mineração de Dados</vt:lpstr>
      <vt:lpstr>Base de Dados Utilizada</vt:lpstr>
      <vt:lpstr>Dados da Base</vt:lpstr>
      <vt:lpstr>Dados Filtrados e Formatados (CSV)</vt:lpstr>
      <vt:lpstr>Nomes dos atributos da Base</vt:lpstr>
      <vt:lpstr>Arquivo Index</vt:lpstr>
      <vt:lpstr>Atributos Utilizados</vt:lpstr>
      <vt:lpstr>Atributo Alvo</vt:lpstr>
      <vt:lpstr>Relações da Base</vt:lpstr>
      <vt:lpstr>Ambiente dos preprocess</vt:lpstr>
      <vt:lpstr>Métodos J48 Arvore de decisões  e Cross-Validation</vt:lpstr>
      <vt:lpstr>Filtragem de INSTÂNCIAS</vt:lpstr>
      <vt:lpstr>CORPO DOS RESULTADOS</vt:lpstr>
      <vt:lpstr>CORPO DOS RESULTADOS</vt:lpstr>
      <vt:lpstr>CLASSIFICADORES</vt:lpstr>
      <vt:lpstr>RESULTADOS obtidos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</dc:title>
  <dc:creator>Asqui Store</dc:creator>
  <cp:lastModifiedBy>Asqui Store</cp:lastModifiedBy>
  <cp:revision>9</cp:revision>
  <dcterms:created xsi:type="dcterms:W3CDTF">2021-12-17T21:51:55Z</dcterms:created>
  <dcterms:modified xsi:type="dcterms:W3CDTF">2021-12-17T22:16:43Z</dcterms:modified>
</cp:coreProperties>
</file>