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FRANK\Desktop\WORLD%20HAPPINES\2019_%20worked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FRANK\Desktop\WORLD%20HAPPINES\2019_%20worked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FRANK\Desktop\WORLD%20HAPPINES\2019_%20work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baseline="0" dirty="0"/>
              <a:t>Top </a:t>
            </a:r>
            <a:r>
              <a:rPr lang="en-US" sz="2800" b="1" baseline="0" dirty="0" smtClean="0"/>
              <a:t>5 </a:t>
            </a:r>
            <a:r>
              <a:rPr lang="en-US" sz="2800" b="1" baseline="0" dirty="0"/>
              <a:t>Ranking Countries</a:t>
            </a:r>
            <a:endParaRPr lang="en-US" sz="28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5 countries'!$B$2</c:f>
              <c:strCache>
                <c:ptCount val="1"/>
                <c:pt idx="0">
                  <c:v>Australia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countries'!$D$2</c:f>
            </c:numRef>
          </c:val>
          <c:extLst>
            <c:ext xmlns:c16="http://schemas.microsoft.com/office/drawing/2014/chart" uri="{C3380CC4-5D6E-409C-BE32-E72D297353CC}">
              <c16:uniqueId val="{00000000-C486-44BC-B00F-296A0B40D9AF}"/>
            </c:ext>
          </c:extLst>
        </c:ser>
        <c:ser>
          <c:idx val="1"/>
          <c:order val="1"/>
          <c:tx>
            <c:strRef>
              <c:f>'top 5 countries'!$B$3</c:f>
              <c:strCache>
                <c:ptCount val="1"/>
                <c:pt idx="0">
                  <c:v>Austria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countries'!$D$3</c:f>
            </c:numRef>
          </c:val>
          <c:extLst>
            <c:ext xmlns:c16="http://schemas.microsoft.com/office/drawing/2014/chart" uri="{C3380CC4-5D6E-409C-BE32-E72D297353CC}">
              <c16:uniqueId val="{00000001-C486-44BC-B00F-296A0B40D9AF}"/>
            </c:ext>
          </c:extLst>
        </c:ser>
        <c:ser>
          <c:idx val="2"/>
          <c:order val="2"/>
          <c:tx>
            <c:strRef>
              <c:f>'top 5 countries'!$B$4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countries'!$D$4</c:f>
            </c:numRef>
          </c:val>
          <c:extLst>
            <c:ext xmlns:c16="http://schemas.microsoft.com/office/drawing/2014/chart" uri="{C3380CC4-5D6E-409C-BE32-E72D297353CC}">
              <c16:uniqueId val="{00000002-C486-44BC-B00F-296A0B40D9AF}"/>
            </c:ext>
          </c:extLst>
        </c:ser>
        <c:ser>
          <c:idx val="3"/>
          <c:order val="3"/>
          <c:tx>
            <c:strRef>
              <c:f>'top 5 countries'!$B$5</c:f>
              <c:strCache>
                <c:ptCount val="1"/>
                <c:pt idx="0">
                  <c:v>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countries'!$D$5</c:f>
            </c:numRef>
          </c:val>
          <c:extLst>
            <c:ext xmlns:c16="http://schemas.microsoft.com/office/drawing/2014/chart" uri="{C3380CC4-5D6E-409C-BE32-E72D297353CC}">
              <c16:uniqueId val="{00000003-C486-44BC-B00F-296A0B40D9AF}"/>
            </c:ext>
          </c:extLst>
        </c:ser>
        <c:ser>
          <c:idx val="4"/>
          <c:order val="4"/>
          <c:tx>
            <c:strRef>
              <c:f>'top 5 countries'!$B$6</c:f>
              <c:strCache>
                <c:ptCount val="1"/>
                <c:pt idx="0">
                  <c:v>Sweden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countries'!$D$6</c:f>
            </c:numRef>
          </c:val>
          <c:extLst>
            <c:ext xmlns:c16="http://schemas.microsoft.com/office/drawing/2014/chart" uri="{C3380CC4-5D6E-409C-BE32-E72D297353CC}">
              <c16:uniqueId val="{00000004-C486-44BC-B00F-296A0B40D9AF}"/>
            </c:ext>
          </c:extLst>
        </c:ser>
        <c:ser>
          <c:idx val="5"/>
          <c:order val="5"/>
          <c:tx>
            <c:strRef>
              <c:f>'top 5 countries'!$B$7</c:f>
              <c:strCache>
                <c:ptCount val="1"/>
                <c:pt idx="0">
                  <c:v>Switzerland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countries'!$D$7</c:f>
            </c:numRef>
          </c:val>
          <c:extLst>
            <c:ext xmlns:c16="http://schemas.microsoft.com/office/drawing/2014/chart" uri="{C3380CC4-5D6E-409C-BE32-E72D297353CC}">
              <c16:uniqueId val="{00000005-C486-44BC-B00F-296A0B40D9AF}"/>
            </c:ext>
          </c:extLst>
        </c:ser>
        <c:ser>
          <c:idx val="6"/>
          <c:order val="6"/>
          <c:tx>
            <c:strRef>
              <c:f>'top 5 countries'!$B$8</c:f>
              <c:strCache>
                <c:ptCount val="1"/>
                <c:pt idx="0">
                  <c:v>Netherlands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countries'!$D$8</c:f>
              <c:numCache>
                <c:formatCode>General</c:formatCode>
                <c:ptCount val="1"/>
                <c:pt idx="0">
                  <c:v>7.4880000000000004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86-44BC-B00F-296A0B40D9AF}"/>
            </c:ext>
          </c:extLst>
        </c:ser>
        <c:ser>
          <c:idx val="7"/>
          <c:order val="7"/>
          <c:tx>
            <c:strRef>
              <c:f>'top 5 countries'!$B$9</c:f>
              <c:strCache>
                <c:ptCount val="1"/>
                <c:pt idx="0">
                  <c:v>Iceland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countries'!$D$9</c:f>
              <c:numCache>
                <c:formatCode>General</c:formatCode>
                <c:ptCount val="1"/>
                <c:pt idx="0">
                  <c:v>7.4939999999999998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486-44BC-B00F-296A0B40D9AF}"/>
            </c:ext>
          </c:extLst>
        </c:ser>
        <c:ser>
          <c:idx val="8"/>
          <c:order val="8"/>
          <c:tx>
            <c:strRef>
              <c:f>'top 5 countries'!$B$10</c:f>
              <c:strCache>
                <c:ptCount val="1"/>
                <c:pt idx="0">
                  <c:v>Norway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countries'!$D$10</c:f>
              <c:numCache>
                <c:formatCode>General</c:formatCode>
                <c:ptCount val="1"/>
                <c:pt idx="0">
                  <c:v>7.5540000000000003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86-44BC-B00F-296A0B40D9AF}"/>
            </c:ext>
          </c:extLst>
        </c:ser>
        <c:ser>
          <c:idx val="9"/>
          <c:order val="9"/>
          <c:tx>
            <c:strRef>
              <c:f>'top 5 countries'!$B$11</c:f>
              <c:strCache>
                <c:ptCount val="1"/>
                <c:pt idx="0">
                  <c:v>Denmark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countries'!$D$11</c:f>
              <c:numCache>
                <c:formatCode>General</c:formatCode>
                <c:ptCount val="1"/>
                <c:pt idx="0">
                  <c:v>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486-44BC-B00F-296A0B40D9AF}"/>
            </c:ext>
          </c:extLst>
        </c:ser>
        <c:ser>
          <c:idx val="10"/>
          <c:order val="10"/>
          <c:tx>
            <c:strRef>
              <c:f>'top 5 countries'!$B$12</c:f>
              <c:strCache>
                <c:ptCount val="1"/>
                <c:pt idx="0">
                  <c:v>Finland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countries'!$D$12</c:f>
              <c:numCache>
                <c:formatCode>General</c:formatCode>
                <c:ptCount val="1"/>
                <c:pt idx="0">
                  <c:v>7.7690000000000001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486-44BC-B00F-296A0B40D9AF}"/>
            </c:ext>
          </c:extLst>
        </c:ser>
        <c:ser>
          <c:idx val="11"/>
          <c:order val="11"/>
          <c:tx>
            <c:strRef>
              <c:f>'top 5 countries'!$B$13</c:f>
              <c:strCache>
                <c:ptCount val="1"/>
                <c:pt idx="0">
                  <c:v>Costa Rica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countries'!$D$13</c:f>
            </c:numRef>
          </c:val>
          <c:extLst>
            <c:ext xmlns:c16="http://schemas.microsoft.com/office/drawing/2014/chart" uri="{C3380CC4-5D6E-409C-BE32-E72D297353CC}">
              <c16:uniqueId val="{0000000B-C486-44BC-B00F-296A0B40D9AF}"/>
            </c:ext>
          </c:extLst>
        </c:ser>
        <c:ser>
          <c:idx val="12"/>
          <c:order val="12"/>
          <c:tx>
            <c:strRef>
              <c:f>'top 5 countries'!$B$14</c:f>
              <c:strCache>
                <c:ptCount val="1"/>
                <c:pt idx="0">
                  <c:v>Israel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countries'!$D$14</c:f>
            </c:numRef>
          </c:val>
          <c:extLst>
            <c:ext xmlns:c16="http://schemas.microsoft.com/office/drawing/2014/chart" uri="{C3380CC4-5D6E-409C-BE32-E72D297353CC}">
              <c16:uniqueId val="{0000000C-C486-44BC-B00F-296A0B40D9AF}"/>
            </c:ext>
          </c:extLst>
        </c:ser>
        <c:ser>
          <c:idx val="13"/>
          <c:order val="13"/>
          <c:tx>
            <c:strRef>
              <c:f>'top 5 countries'!$B$15</c:f>
              <c:strCache>
                <c:ptCount val="1"/>
                <c:pt idx="0">
                  <c:v>Luxembourg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countries'!$D$15</c:f>
            </c:numRef>
          </c:val>
          <c:extLst>
            <c:ext xmlns:c16="http://schemas.microsoft.com/office/drawing/2014/chart" uri="{C3380CC4-5D6E-409C-BE32-E72D297353CC}">
              <c16:uniqueId val="{0000000D-C486-44BC-B00F-296A0B40D9AF}"/>
            </c:ext>
          </c:extLst>
        </c:ser>
        <c:ser>
          <c:idx val="14"/>
          <c:order val="14"/>
          <c:tx>
            <c:strRef>
              <c:f>'top 5 countries'!$B$16</c:f>
              <c:strCache>
                <c:ptCount val="1"/>
                <c:pt idx="0">
                  <c:v>United Kingdom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countries'!$D$16</c:f>
            </c:numRef>
          </c:val>
          <c:extLst>
            <c:ext xmlns:c16="http://schemas.microsoft.com/office/drawing/2014/chart" uri="{C3380CC4-5D6E-409C-BE32-E72D297353CC}">
              <c16:uniqueId val="{0000000E-C486-44BC-B00F-296A0B40D9AF}"/>
            </c:ext>
          </c:extLst>
        </c:ser>
        <c:ser>
          <c:idx val="15"/>
          <c:order val="15"/>
          <c:tx>
            <c:strRef>
              <c:f>'top 5 countries'!$B$17</c:f>
              <c:strCache>
                <c:ptCount val="1"/>
                <c:pt idx="0">
                  <c:v>Ireland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countries'!$D$17</c:f>
            </c:numRef>
          </c:val>
          <c:extLst>
            <c:ext xmlns:c16="http://schemas.microsoft.com/office/drawing/2014/chart" uri="{C3380CC4-5D6E-409C-BE32-E72D297353CC}">
              <c16:uniqueId val="{0000000F-C486-44BC-B00F-296A0B40D9AF}"/>
            </c:ext>
          </c:extLst>
        </c:ser>
        <c:ser>
          <c:idx val="16"/>
          <c:order val="16"/>
          <c:tx>
            <c:strRef>
              <c:f>'top 5 countries'!$B$18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countries'!$D$18</c:f>
            </c:numRef>
          </c:val>
          <c:extLst>
            <c:ext xmlns:c16="http://schemas.microsoft.com/office/drawing/2014/chart" uri="{C3380CC4-5D6E-409C-BE32-E72D297353CC}">
              <c16:uniqueId val="{00000010-C486-44BC-B00F-296A0B40D9AF}"/>
            </c:ext>
          </c:extLst>
        </c:ser>
        <c:ser>
          <c:idx val="17"/>
          <c:order val="17"/>
          <c:tx>
            <c:strRef>
              <c:f>'top 5 countries'!$B$19</c:f>
              <c:strCache>
                <c:ptCount val="1"/>
                <c:pt idx="0">
                  <c:v>Belgium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countries'!$D$19</c:f>
            </c:numRef>
          </c:val>
          <c:extLst>
            <c:ext xmlns:c16="http://schemas.microsoft.com/office/drawing/2014/chart" uri="{C3380CC4-5D6E-409C-BE32-E72D297353CC}">
              <c16:uniqueId val="{00000011-C486-44BC-B00F-296A0B40D9AF}"/>
            </c:ext>
          </c:extLst>
        </c:ser>
        <c:ser>
          <c:idx val="18"/>
          <c:order val="18"/>
          <c:tx>
            <c:strRef>
              <c:f>'top 5 countries'!$B$20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countries'!$D$20</c:f>
            </c:numRef>
          </c:val>
          <c:extLst>
            <c:ext xmlns:c16="http://schemas.microsoft.com/office/drawing/2014/chart" uri="{C3380CC4-5D6E-409C-BE32-E72D297353CC}">
              <c16:uniqueId val="{00000012-C486-44BC-B00F-296A0B40D9AF}"/>
            </c:ext>
          </c:extLst>
        </c:ser>
        <c:ser>
          <c:idx val="19"/>
          <c:order val="19"/>
          <c:tx>
            <c:strRef>
              <c:f>'top 5 countries'!$B$21</c:f>
              <c:strCache>
                <c:ptCount val="1"/>
                <c:pt idx="0">
                  <c:v>Czech Republic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countries'!$D$21</c:f>
            </c:numRef>
          </c:val>
          <c:extLst>
            <c:ext xmlns:c16="http://schemas.microsoft.com/office/drawing/2014/chart" uri="{C3380CC4-5D6E-409C-BE32-E72D297353CC}">
              <c16:uniqueId val="{00000013-C486-44BC-B00F-296A0B40D9AF}"/>
            </c:ext>
          </c:extLst>
        </c:ser>
        <c:ser>
          <c:idx val="20"/>
          <c:order val="20"/>
          <c:tx>
            <c:strRef>
              <c:f>'top 5 countries'!$B$22</c:f>
              <c:strCache>
                <c:ptCount val="1"/>
                <c:pt idx="0">
                  <c:v>United Arab Emirates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countries'!$D$22</c:f>
            </c:numRef>
          </c:val>
          <c:extLst>
            <c:ext xmlns:c16="http://schemas.microsoft.com/office/drawing/2014/chart" uri="{C3380CC4-5D6E-409C-BE32-E72D297353CC}">
              <c16:uniqueId val="{00000014-C486-44BC-B00F-296A0B40D9AF}"/>
            </c:ext>
          </c:extLst>
        </c:ser>
        <c:ser>
          <c:idx val="21"/>
          <c:order val="21"/>
          <c:tx>
            <c:strRef>
              <c:f>'top 5 countries'!$B$23</c:f>
              <c:strCache>
                <c:ptCount val="1"/>
                <c:pt idx="0">
                  <c:v>Malta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countries'!$D$23</c:f>
            </c:numRef>
          </c:val>
          <c:extLst>
            <c:ext xmlns:c16="http://schemas.microsoft.com/office/drawing/2014/chart" uri="{C3380CC4-5D6E-409C-BE32-E72D297353CC}">
              <c16:uniqueId val="{00000015-C486-44BC-B00F-296A0B40D9AF}"/>
            </c:ext>
          </c:extLst>
        </c:ser>
        <c:ser>
          <c:idx val="22"/>
          <c:order val="22"/>
          <c:tx>
            <c:strRef>
              <c:f>'top 5 countries'!$B$24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countries'!$D$24</c:f>
            </c:numRef>
          </c:val>
          <c:extLst>
            <c:ext xmlns:c16="http://schemas.microsoft.com/office/drawing/2014/chart" uri="{C3380CC4-5D6E-409C-BE32-E72D297353CC}">
              <c16:uniqueId val="{00000016-C486-44BC-B00F-296A0B40D9AF}"/>
            </c:ext>
          </c:extLst>
        </c:ser>
        <c:ser>
          <c:idx val="23"/>
          <c:order val="23"/>
          <c:tx>
            <c:strRef>
              <c:f>'top 5 countries'!$B$25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countries'!$D$25</c:f>
            </c:numRef>
          </c:val>
          <c:extLst>
            <c:ext xmlns:c16="http://schemas.microsoft.com/office/drawing/2014/chart" uri="{C3380CC4-5D6E-409C-BE32-E72D297353CC}">
              <c16:uniqueId val="{00000017-C486-44BC-B00F-296A0B40D9AF}"/>
            </c:ext>
          </c:extLst>
        </c:ser>
        <c:ser>
          <c:idx val="24"/>
          <c:order val="24"/>
          <c:tx>
            <c:strRef>
              <c:f>'top 5 countries'!$B$26</c:f>
              <c:strCache>
                <c:ptCount val="1"/>
                <c:pt idx="0">
                  <c:v>Taiwan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countries'!$D$26</c:f>
            </c:numRef>
          </c:val>
          <c:extLst>
            <c:ext xmlns:c16="http://schemas.microsoft.com/office/drawing/2014/chart" uri="{C3380CC4-5D6E-409C-BE32-E72D297353CC}">
              <c16:uniqueId val="{00000018-C486-44BC-B00F-296A0B40D9AF}"/>
            </c:ext>
          </c:extLst>
        </c:ser>
        <c:ser>
          <c:idx val="25"/>
          <c:order val="25"/>
          <c:tx>
            <c:strRef>
              <c:f>'top 5 countries'!$B$27</c:f>
              <c:strCache>
                <c:ptCount val="1"/>
                <c:pt idx="0">
                  <c:v>Chile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countries'!$D$27</c:f>
            </c:numRef>
          </c:val>
          <c:extLst>
            <c:ext xmlns:c16="http://schemas.microsoft.com/office/drawing/2014/chart" uri="{C3380CC4-5D6E-409C-BE32-E72D297353CC}">
              <c16:uniqueId val="{00000019-C486-44BC-B00F-296A0B40D9AF}"/>
            </c:ext>
          </c:extLst>
        </c:ser>
        <c:ser>
          <c:idx val="26"/>
          <c:order val="26"/>
          <c:tx>
            <c:strRef>
              <c:f>'top 5 countries'!$B$28</c:f>
              <c:strCache>
                <c:ptCount val="1"/>
                <c:pt idx="0">
                  <c:v>Guatemala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countries'!$D$28</c:f>
            </c:numRef>
          </c:val>
          <c:extLst>
            <c:ext xmlns:c16="http://schemas.microsoft.com/office/drawing/2014/chart" uri="{C3380CC4-5D6E-409C-BE32-E72D297353CC}">
              <c16:uniqueId val="{0000001A-C486-44BC-B00F-296A0B40D9AF}"/>
            </c:ext>
          </c:extLst>
        </c:ser>
        <c:ser>
          <c:idx val="27"/>
          <c:order val="27"/>
          <c:tx>
            <c:strRef>
              <c:f>'top 5 countries'!$B$29</c:f>
              <c:strCache>
                <c:ptCount val="1"/>
                <c:pt idx="0">
                  <c:v>Saudi Arabia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countries'!$D$29</c:f>
            </c:numRef>
          </c:val>
          <c:extLst>
            <c:ext xmlns:c16="http://schemas.microsoft.com/office/drawing/2014/chart" uri="{C3380CC4-5D6E-409C-BE32-E72D297353CC}">
              <c16:uniqueId val="{0000001B-C486-44BC-B00F-296A0B40D9AF}"/>
            </c:ext>
          </c:extLst>
        </c:ser>
        <c:ser>
          <c:idx val="28"/>
          <c:order val="28"/>
          <c:tx>
            <c:strRef>
              <c:f>'top 5 countries'!$B$30</c:f>
              <c:strCache>
                <c:ptCount val="1"/>
                <c:pt idx="0">
                  <c:v>Qatar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countries'!$D$30</c:f>
            </c:numRef>
          </c:val>
          <c:extLst>
            <c:ext xmlns:c16="http://schemas.microsoft.com/office/drawing/2014/chart" uri="{C3380CC4-5D6E-409C-BE32-E72D297353CC}">
              <c16:uniqueId val="{0000001C-C486-44BC-B00F-296A0B40D9AF}"/>
            </c:ext>
          </c:extLst>
        </c:ser>
        <c:ser>
          <c:idx val="29"/>
          <c:order val="29"/>
          <c:tx>
            <c:strRef>
              <c:f>'top 5 countries'!$B$31</c:f>
              <c:strCache>
                <c:ptCount val="1"/>
                <c:pt idx="0">
                  <c:v>Spain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countries'!$D$31</c:f>
            </c:numRef>
          </c:val>
          <c:extLst>
            <c:ext xmlns:c16="http://schemas.microsoft.com/office/drawing/2014/chart" uri="{C3380CC4-5D6E-409C-BE32-E72D297353CC}">
              <c16:uniqueId val="{0000001D-C486-44BC-B00F-296A0B40D9AF}"/>
            </c:ext>
          </c:extLst>
        </c:ser>
        <c:ser>
          <c:idx val="30"/>
          <c:order val="30"/>
          <c:tx>
            <c:strRef>
              <c:f>'top 5 countries'!$B$32</c:f>
              <c:strCache>
                <c:ptCount val="1"/>
                <c:pt idx="0">
                  <c:v>Panama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countries'!$D$32</c:f>
            </c:numRef>
          </c:val>
          <c:extLst>
            <c:ext xmlns:c16="http://schemas.microsoft.com/office/drawing/2014/chart" uri="{C3380CC4-5D6E-409C-BE32-E72D297353CC}">
              <c16:uniqueId val="{0000001E-C486-44BC-B00F-296A0B40D9AF}"/>
            </c:ext>
          </c:extLst>
        </c:ser>
        <c:ser>
          <c:idx val="31"/>
          <c:order val="31"/>
          <c:tx>
            <c:strRef>
              <c:f>'top 5 countries'!$B$33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countries'!$D$33</c:f>
            </c:numRef>
          </c:val>
          <c:extLst>
            <c:ext xmlns:c16="http://schemas.microsoft.com/office/drawing/2014/chart" uri="{C3380CC4-5D6E-409C-BE32-E72D297353CC}">
              <c16:uniqueId val="{0000001F-C486-44BC-B00F-296A0B40D9AF}"/>
            </c:ext>
          </c:extLst>
        </c:ser>
        <c:ser>
          <c:idx val="32"/>
          <c:order val="32"/>
          <c:tx>
            <c:strRef>
              <c:f>'top 5 countries'!$B$34</c:f>
              <c:strCache>
                <c:ptCount val="1"/>
                <c:pt idx="0">
                  <c:v>Uruguay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countries'!$D$34</c:f>
            </c:numRef>
          </c:val>
          <c:extLst>
            <c:ext xmlns:c16="http://schemas.microsoft.com/office/drawing/2014/chart" uri="{C3380CC4-5D6E-409C-BE32-E72D297353CC}">
              <c16:uniqueId val="{00000020-C486-44BC-B00F-296A0B40D9AF}"/>
            </c:ext>
          </c:extLst>
        </c:ser>
        <c:ser>
          <c:idx val="33"/>
          <c:order val="33"/>
          <c:tx>
            <c:strRef>
              <c:f>'top 5 countries'!$B$35</c:f>
              <c:strCache>
                <c:ptCount val="1"/>
                <c:pt idx="0">
                  <c:v>Singapore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countries'!$D$35</c:f>
            </c:numRef>
          </c:val>
          <c:extLst>
            <c:ext xmlns:c16="http://schemas.microsoft.com/office/drawing/2014/chart" uri="{C3380CC4-5D6E-409C-BE32-E72D297353CC}">
              <c16:uniqueId val="{00000021-C486-44BC-B00F-296A0B40D9AF}"/>
            </c:ext>
          </c:extLst>
        </c:ser>
        <c:ser>
          <c:idx val="34"/>
          <c:order val="34"/>
          <c:tx>
            <c:strRef>
              <c:f>'top 5 countries'!$B$36</c:f>
              <c:strCache>
                <c:ptCount val="1"/>
                <c:pt idx="0">
                  <c:v>El Salvador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countries'!$D$36</c:f>
            </c:numRef>
          </c:val>
          <c:extLst>
            <c:ext xmlns:c16="http://schemas.microsoft.com/office/drawing/2014/chart" uri="{C3380CC4-5D6E-409C-BE32-E72D297353CC}">
              <c16:uniqueId val="{00000022-C486-44BC-B00F-296A0B40D9AF}"/>
            </c:ext>
          </c:extLst>
        </c:ser>
        <c:ser>
          <c:idx val="35"/>
          <c:order val="35"/>
          <c:tx>
            <c:strRef>
              <c:f>'top 5 countries'!$B$37</c:f>
              <c:strCache>
                <c:ptCount val="1"/>
                <c:pt idx="0">
                  <c:v>Italy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countries'!$D$37</c:f>
            </c:numRef>
          </c:val>
          <c:extLst>
            <c:ext xmlns:c16="http://schemas.microsoft.com/office/drawing/2014/chart" uri="{C3380CC4-5D6E-409C-BE32-E72D297353CC}">
              <c16:uniqueId val="{00000023-C486-44BC-B00F-296A0B40D9AF}"/>
            </c:ext>
          </c:extLst>
        </c:ser>
        <c:ser>
          <c:idx val="36"/>
          <c:order val="36"/>
          <c:tx>
            <c:strRef>
              <c:f>'top 5 countries'!$B$38</c:f>
              <c:strCache>
                <c:ptCount val="1"/>
                <c:pt idx="0">
                  <c:v>Bahrain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countries'!$D$38</c:f>
            </c:numRef>
          </c:val>
          <c:extLst>
            <c:ext xmlns:c16="http://schemas.microsoft.com/office/drawing/2014/chart" uri="{C3380CC4-5D6E-409C-BE32-E72D297353CC}">
              <c16:uniqueId val="{00000024-C486-44BC-B00F-296A0B40D9AF}"/>
            </c:ext>
          </c:extLst>
        </c:ser>
        <c:ser>
          <c:idx val="37"/>
          <c:order val="37"/>
          <c:tx>
            <c:strRef>
              <c:f>'top 5 countries'!$B$39</c:f>
              <c:strCache>
                <c:ptCount val="1"/>
                <c:pt idx="0">
                  <c:v>Slovakia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countries'!$D$39</c:f>
            </c:numRef>
          </c:val>
          <c:extLst>
            <c:ext xmlns:c16="http://schemas.microsoft.com/office/drawing/2014/chart" uri="{C3380CC4-5D6E-409C-BE32-E72D297353CC}">
              <c16:uniqueId val="{00000025-C486-44BC-B00F-296A0B40D9AF}"/>
            </c:ext>
          </c:extLst>
        </c:ser>
        <c:ser>
          <c:idx val="38"/>
          <c:order val="38"/>
          <c:tx>
            <c:strRef>
              <c:f>'top 5 countries'!$B$40</c:f>
              <c:strCache>
                <c:ptCount val="1"/>
                <c:pt idx="0">
                  <c:v>Trinidad &amp; Tobago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countries'!$D$40</c:f>
            </c:numRef>
          </c:val>
          <c:extLst>
            <c:ext xmlns:c16="http://schemas.microsoft.com/office/drawing/2014/chart" uri="{C3380CC4-5D6E-409C-BE32-E72D297353CC}">
              <c16:uniqueId val="{00000026-C486-44BC-B00F-296A0B40D9AF}"/>
            </c:ext>
          </c:extLst>
        </c:ser>
        <c:ser>
          <c:idx val="39"/>
          <c:order val="39"/>
          <c:tx>
            <c:strRef>
              <c:f>'top 5 countries'!$B$41</c:f>
              <c:strCache>
                <c:ptCount val="1"/>
                <c:pt idx="0">
                  <c:v>Poland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countries'!$D$41</c:f>
            </c:numRef>
          </c:val>
          <c:extLst>
            <c:ext xmlns:c16="http://schemas.microsoft.com/office/drawing/2014/chart" uri="{C3380CC4-5D6E-409C-BE32-E72D297353CC}">
              <c16:uniqueId val="{00000027-C486-44BC-B00F-296A0B40D9AF}"/>
            </c:ext>
          </c:extLst>
        </c:ser>
        <c:ser>
          <c:idx val="40"/>
          <c:order val="40"/>
          <c:tx>
            <c:strRef>
              <c:f>'top 5 countries'!$B$42</c:f>
              <c:strCache>
                <c:ptCount val="1"/>
                <c:pt idx="0">
                  <c:v>Uzbekistan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countries'!$D$42</c:f>
            </c:numRef>
          </c:val>
          <c:extLst>
            <c:ext xmlns:c16="http://schemas.microsoft.com/office/drawing/2014/chart" uri="{C3380CC4-5D6E-409C-BE32-E72D297353CC}">
              <c16:uniqueId val="{00000028-C486-44BC-B00F-296A0B40D9AF}"/>
            </c:ext>
          </c:extLst>
        </c:ser>
        <c:ser>
          <c:idx val="41"/>
          <c:order val="41"/>
          <c:tx>
            <c:strRef>
              <c:f>'top 5 countries'!$B$43</c:f>
              <c:strCache>
                <c:ptCount val="1"/>
                <c:pt idx="0">
                  <c:v>Lithuania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countries'!$D$43</c:f>
            </c:numRef>
          </c:val>
          <c:extLst>
            <c:ext xmlns:c16="http://schemas.microsoft.com/office/drawing/2014/chart" uri="{C3380CC4-5D6E-409C-BE32-E72D297353CC}">
              <c16:uniqueId val="{00000029-C486-44BC-B00F-296A0B40D9AF}"/>
            </c:ext>
          </c:extLst>
        </c:ser>
        <c:ser>
          <c:idx val="42"/>
          <c:order val="42"/>
          <c:tx>
            <c:strRef>
              <c:f>'top 5 countries'!$B$44</c:f>
              <c:strCache>
                <c:ptCount val="1"/>
                <c:pt idx="0">
                  <c:v>Colombia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countries'!$D$44</c:f>
            </c:numRef>
          </c:val>
          <c:extLst>
            <c:ext xmlns:c16="http://schemas.microsoft.com/office/drawing/2014/chart" uri="{C3380CC4-5D6E-409C-BE32-E72D297353CC}">
              <c16:uniqueId val="{0000002A-C486-44BC-B00F-296A0B40D9AF}"/>
            </c:ext>
          </c:extLst>
        </c:ser>
        <c:ser>
          <c:idx val="43"/>
          <c:order val="43"/>
          <c:tx>
            <c:strRef>
              <c:f>'top 5 countries'!$B$45</c:f>
              <c:strCache>
                <c:ptCount val="1"/>
                <c:pt idx="0">
                  <c:v>Slovenia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countries'!$D$45</c:f>
            </c:numRef>
          </c:val>
          <c:extLst>
            <c:ext xmlns:c16="http://schemas.microsoft.com/office/drawing/2014/chart" uri="{C3380CC4-5D6E-409C-BE32-E72D297353CC}">
              <c16:uniqueId val="{0000002B-C486-44BC-B00F-296A0B40D9AF}"/>
            </c:ext>
          </c:extLst>
        </c:ser>
        <c:ser>
          <c:idx val="44"/>
          <c:order val="44"/>
          <c:tx>
            <c:strRef>
              <c:f>'top 5 countries'!$B$46</c:f>
              <c:strCache>
                <c:ptCount val="1"/>
                <c:pt idx="0">
                  <c:v>Nicaragua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countries'!$D$46</c:f>
            </c:numRef>
          </c:val>
          <c:extLst>
            <c:ext xmlns:c16="http://schemas.microsoft.com/office/drawing/2014/chart" uri="{C3380CC4-5D6E-409C-BE32-E72D297353CC}">
              <c16:uniqueId val="{0000002C-C486-44BC-B00F-296A0B40D9AF}"/>
            </c:ext>
          </c:extLst>
        </c:ser>
        <c:ser>
          <c:idx val="45"/>
          <c:order val="45"/>
          <c:tx>
            <c:strRef>
              <c:f>'top 5 countries'!$B$47</c:f>
              <c:strCache>
                <c:ptCount val="1"/>
                <c:pt idx="0">
                  <c:v>Kosovo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countries'!$D$47</c:f>
            </c:numRef>
          </c:val>
          <c:extLst>
            <c:ext xmlns:c16="http://schemas.microsoft.com/office/drawing/2014/chart" uri="{C3380CC4-5D6E-409C-BE32-E72D297353CC}">
              <c16:uniqueId val="{0000002D-C486-44BC-B00F-296A0B40D9AF}"/>
            </c:ext>
          </c:extLst>
        </c:ser>
        <c:ser>
          <c:idx val="46"/>
          <c:order val="46"/>
          <c:tx>
            <c:strRef>
              <c:f>'top 5 countries'!$B$48</c:f>
              <c:strCache>
                <c:ptCount val="1"/>
                <c:pt idx="0">
                  <c:v>Argentina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countries'!$D$48</c:f>
            </c:numRef>
          </c:val>
          <c:extLst>
            <c:ext xmlns:c16="http://schemas.microsoft.com/office/drawing/2014/chart" uri="{C3380CC4-5D6E-409C-BE32-E72D297353CC}">
              <c16:uniqueId val="{0000002E-C486-44BC-B00F-296A0B40D9AF}"/>
            </c:ext>
          </c:extLst>
        </c:ser>
        <c:ser>
          <c:idx val="47"/>
          <c:order val="47"/>
          <c:tx>
            <c:strRef>
              <c:f>'top 5 countries'!$B$49</c:f>
              <c:strCache>
                <c:ptCount val="1"/>
                <c:pt idx="0">
                  <c:v>Romania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countries'!$D$49</c:f>
            </c:numRef>
          </c:val>
          <c:extLst>
            <c:ext xmlns:c16="http://schemas.microsoft.com/office/drawing/2014/chart" uri="{C3380CC4-5D6E-409C-BE32-E72D297353CC}">
              <c16:uniqueId val="{0000002F-C486-44BC-B00F-296A0B40D9AF}"/>
            </c:ext>
          </c:extLst>
        </c:ser>
        <c:ser>
          <c:idx val="48"/>
          <c:order val="48"/>
          <c:tx>
            <c:strRef>
              <c:f>'top 5 countries'!$B$50</c:f>
              <c:strCache>
                <c:ptCount val="1"/>
                <c:pt idx="0">
                  <c:v>Cyprus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countries'!$D$50</c:f>
            </c:numRef>
          </c:val>
          <c:extLst>
            <c:ext xmlns:c16="http://schemas.microsoft.com/office/drawing/2014/chart" uri="{C3380CC4-5D6E-409C-BE32-E72D297353CC}">
              <c16:uniqueId val="{00000030-C486-44BC-B00F-296A0B40D9AF}"/>
            </c:ext>
          </c:extLst>
        </c:ser>
        <c:ser>
          <c:idx val="49"/>
          <c:order val="49"/>
          <c:tx>
            <c:strRef>
              <c:f>'top 5 countries'!$B$51</c:f>
              <c:strCache>
                <c:ptCount val="1"/>
                <c:pt idx="0">
                  <c:v>Ecuador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countries'!$D$51</c:f>
            </c:numRef>
          </c:val>
          <c:extLst>
            <c:ext xmlns:c16="http://schemas.microsoft.com/office/drawing/2014/chart" uri="{C3380CC4-5D6E-409C-BE32-E72D297353CC}">
              <c16:uniqueId val="{00000031-C486-44BC-B00F-296A0B40D9AF}"/>
            </c:ext>
          </c:extLst>
        </c:ser>
        <c:ser>
          <c:idx val="50"/>
          <c:order val="50"/>
          <c:tx>
            <c:strRef>
              <c:f>'top 5 countries'!$B$52</c:f>
              <c:strCache>
                <c:ptCount val="1"/>
                <c:pt idx="0">
                  <c:v>Kuwait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countries'!$D$52</c:f>
            </c:numRef>
          </c:val>
          <c:extLst>
            <c:ext xmlns:c16="http://schemas.microsoft.com/office/drawing/2014/chart" uri="{C3380CC4-5D6E-409C-BE32-E72D297353CC}">
              <c16:uniqueId val="{00000032-C486-44BC-B00F-296A0B40D9AF}"/>
            </c:ext>
          </c:extLst>
        </c:ser>
        <c:ser>
          <c:idx val="51"/>
          <c:order val="51"/>
          <c:tx>
            <c:strRef>
              <c:f>'top 5 countries'!$B$53</c:f>
              <c:strCache>
                <c:ptCount val="1"/>
                <c:pt idx="0">
                  <c:v>Thailand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countries'!$D$53</c:f>
            </c:numRef>
          </c:val>
          <c:extLst>
            <c:ext xmlns:c16="http://schemas.microsoft.com/office/drawing/2014/chart" uri="{C3380CC4-5D6E-409C-BE32-E72D297353CC}">
              <c16:uniqueId val="{00000033-C486-44BC-B00F-296A0B40D9AF}"/>
            </c:ext>
          </c:extLst>
        </c:ser>
        <c:ser>
          <c:idx val="52"/>
          <c:order val="52"/>
          <c:tx>
            <c:strRef>
              <c:f>'top 5 countries'!$B$54</c:f>
              <c:strCache>
                <c:ptCount val="1"/>
                <c:pt idx="0">
                  <c:v>Latvia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countries'!$D$54</c:f>
            </c:numRef>
          </c:val>
          <c:extLst>
            <c:ext xmlns:c16="http://schemas.microsoft.com/office/drawing/2014/chart" uri="{C3380CC4-5D6E-409C-BE32-E72D297353CC}">
              <c16:uniqueId val="{00000034-C486-44BC-B00F-296A0B40D9AF}"/>
            </c:ext>
          </c:extLst>
        </c:ser>
        <c:ser>
          <c:idx val="53"/>
          <c:order val="53"/>
          <c:tx>
            <c:strRef>
              <c:f>'top 5 countries'!$B$55</c:f>
              <c:strCache>
                <c:ptCount val="1"/>
                <c:pt idx="0">
                  <c:v>South Korea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countries'!$D$55</c:f>
            </c:numRef>
          </c:val>
          <c:extLst>
            <c:ext xmlns:c16="http://schemas.microsoft.com/office/drawing/2014/chart" uri="{C3380CC4-5D6E-409C-BE32-E72D297353CC}">
              <c16:uniqueId val="{00000035-C486-44BC-B00F-296A0B40D9AF}"/>
            </c:ext>
          </c:extLst>
        </c:ser>
        <c:ser>
          <c:idx val="54"/>
          <c:order val="54"/>
          <c:tx>
            <c:strRef>
              <c:f>'top 5 countries'!$B$56</c:f>
              <c:strCache>
                <c:ptCount val="1"/>
                <c:pt idx="0">
                  <c:v>Estonia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countries'!$D$56</c:f>
            </c:numRef>
          </c:val>
          <c:extLst>
            <c:ext xmlns:c16="http://schemas.microsoft.com/office/drawing/2014/chart" uri="{C3380CC4-5D6E-409C-BE32-E72D297353CC}">
              <c16:uniqueId val="{00000036-C486-44BC-B00F-296A0B40D9AF}"/>
            </c:ext>
          </c:extLst>
        </c:ser>
        <c:ser>
          <c:idx val="55"/>
          <c:order val="55"/>
          <c:tx>
            <c:strRef>
              <c:f>'top 5 countries'!$B$57</c:f>
              <c:strCache>
                <c:ptCount val="1"/>
                <c:pt idx="0">
                  <c:v>Jamaica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countries'!$D$57</c:f>
            </c:numRef>
          </c:val>
          <c:extLst>
            <c:ext xmlns:c16="http://schemas.microsoft.com/office/drawing/2014/chart" uri="{C3380CC4-5D6E-409C-BE32-E72D297353CC}">
              <c16:uniqueId val="{00000037-C486-44BC-B00F-296A0B40D9AF}"/>
            </c:ext>
          </c:extLst>
        </c:ser>
        <c:ser>
          <c:idx val="56"/>
          <c:order val="56"/>
          <c:tx>
            <c:strRef>
              <c:f>'top 5 countries'!$B$58</c:f>
              <c:strCache>
                <c:ptCount val="1"/>
                <c:pt idx="0">
                  <c:v>Mauritius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countries'!$D$58</c:f>
            </c:numRef>
          </c:val>
          <c:extLst>
            <c:ext xmlns:c16="http://schemas.microsoft.com/office/drawing/2014/chart" uri="{C3380CC4-5D6E-409C-BE32-E72D297353CC}">
              <c16:uniqueId val="{00000038-C486-44BC-B00F-296A0B40D9AF}"/>
            </c:ext>
          </c:extLst>
        </c:ser>
        <c:ser>
          <c:idx val="57"/>
          <c:order val="57"/>
          <c:tx>
            <c:strRef>
              <c:f>'top 5 countries'!$B$59</c:f>
              <c:strCache>
                <c:ptCount val="1"/>
                <c:pt idx="0">
                  <c:v>Japan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countries'!$D$59</c:f>
            </c:numRef>
          </c:val>
          <c:extLst>
            <c:ext xmlns:c16="http://schemas.microsoft.com/office/drawing/2014/chart" uri="{C3380CC4-5D6E-409C-BE32-E72D297353CC}">
              <c16:uniqueId val="{00000039-C486-44BC-B00F-296A0B40D9AF}"/>
            </c:ext>
          </c:extLst>
        </c:ser>
        <c:ser>
          <c:idx val="58"/>
          <c:order val="58"/>
          <c:tx>
            <c:strRef>
              <c:f>'top 5 countries'!$B$60</c:f>
              <c:strCache>
                <c:ptCount val="1"/>
                <c:pt idx="0">
                  <c:v>Honduras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countries'!$D$60</c:f>
            </c:numRef>
          </c:val>
          <c:extLst>
            <c:ext xmlns:c16="http://schemas.microsoft.com/office/drawing/2014/chart" uri="{C3380CC4-5D6E-409C-BE32-E72D297353CC}">
              <c16:uniqueId val="{0000003A-C486-44BC-B00F-296A0B40D9AF}"/>
            </c:ext>
          </c:extLst>
        </c:ser>
        <c:ser>
          <c:idx val="59"/>
          <c:order val="59"/>
          <c:tx>
            <c:strRef>
              <c:f>'top 5 countries'!$B$61</c:f>
              <c:strCache>
                <c:ptCount val="1"/>
                <c:pt idx="0">
                  <c:v>Kazakhstan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countries'!$D$61</c:f>
            </c:numRef>
          </c:val>
          <c:extLst>
            <c:ext xmlns:c16="http://schemas.microsoft.com/office/drawing/2014/chart" uri="{C3380CC4-5D6E-409C-BE32-E72D297353CC}">
              <c16:uniqueId val="{0000003B-C486-44BC-B00F-296A0B40D9AF}"/>
            </c:ext>
          </c:extLst>
        </c:ser>
        <c:ser>
          <c:idx val="60"/>
          <c:order val="60"/>
          <c:tx>
            <c:strRef>
              <c:f>'top 5 countries'!$B$62</c:f>
              <c:strCache>
                <c:ptCount val="1"/>
                <c:pt idx="0">
                  <c:v>Bolivia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countries'!$D$62</c:f>
            </c:numRef>
          </c:val>
          <c:extLst>
            <c:ext xmlns:c16="http://schemas.microsoft.com/office/drawing/2014/chart" uri="{C3380CC4-5D6E-409C-BE32-E72D297353CC}">
              <c16:uniqueId val="{0000003C-C486-44BC-B00F-296A0B40D9AF}"/>
            </c:ext>
          </c:extLst>
        </c:ser>
        <c:ser>
          <c:idx val="61"/>
          <c:order val="61"/>
          <c:tx>
            <c:strRef>
              <c:f>'top 5 countries'!$B$63</c:f>
              <c:strCache>
                <c:ptCount val="1"/>
                <c:pt idx="0">
                  <c:v>Hungary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countries'!$D$63</c:f>
            </c:numRef>
          </c:val>
          <c:extLst>
            <c:ext xmlns:c16="http://schemas.microsoft.com/office/drawing/2014/chart" uri="{C3380CC4-5D6E-409C-BE32-E72D297353CC}">
              <c16:uniqueId val="{0000003D-C486-44BC-B00F-296A0B40D9AF}"/>
            </c:ext>
          </c:extLst>
        </c:ser>
        <c:ser>
          <c:idx val="62"/>
          <c:order val="62"/>
          <c:tx>
            <c:strRef>
              <c:f>'top 5 countries'!$B$64</c:f>
              <c:strCache>
                <c:ptCount val="1"/>
                <c:pt idx="0">
                  <c:v>Paraguay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countries'!$D$64</c:f>
            </c:numRef>
          </c:val>
          <c:extLst>
            <c:ext xmlns:c16="http://schemas.microsoft.com/office/drawing/2014/chart" uri="{C3380CC4-5D6E-409C-BE32-E72D297353CC}">
              <c16:uniqueId val="{0000003E-C486-44BC-B00F-296A0B40D9AF}"/>
            </c:ext>
          </c:extLst>
        </c:ser>
        <c:ser>
          <c:idx val="63"/>
          <c:order val="63"/>
          <c:tx>
            <c:strRef>
              <c:f>'top 5 countries'!$B$65</c:f>
              <c:strCache>
                <c:ptCount val="1"/>
                <c:pt idx="0">
                  <c:v>Northern Cyprus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countries'!$D$65</c:f>
            </c:numRef>
          </c:val>
          <c:extLst>
            <c:ext xmlns:c16="http://schemas.microsoft.com/office/drawing/2014/chart" uri="{C3380CC4-5D6E-409C-BE32-E72D297353CC}">
              <c16:uniqueId val="{0000003F-C486-44BC-B00F-296A0B40D9AF}"/>
            </c:ext>
          </c:extLst>
        </c:ser>
        <c:ser>
          <c:idx val="64"/>
          <c:order val="64"/>
          <c:tx>
            <c:strRef>
              <c:f>'top 5 countries'!$B$66</c:f>
              <c:strCache>
                <c:ptCount val="1"/>
                <c:pt idx="0">
                  <c:v>Peru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countries'!$D$66</c:f>
            </c:numRef>
          </c:val>
          <c:extLst>
            <c:ext xmlns:c16="http://schemas.microsoft.com/office/drawing/2014/chart" uri="{C3380CC4-5D6E-409C-BE32-E72D297353CC}">
              <c16:uniqueId val="{00000040-C486-44BC-B00F-296A0B40D9AF}"/>
            </c:ext>
          </c:extLst>
        </c:ser>
        <c:ser>
          <c:idx val="65"/>
          <c:order val="65"/>
          <c:tx>
            <c:strRef>
              <c:f>'top 5 countries'!$B$67</c:f>
              <c:strCache>
                <c:ptCount val="1"/>
                <c:pt idx="0">
                  <c:v>Portugal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countries'!$D$67</c:f>
            </c:numRef>
          </c:val>
          <c:extLst>
            <c:ext xmlns:c16="http://schemas.microsoft.com/office/drawing/2014/chart" uri="{C3380CC4-5D6E-409C-BE32-E72D297353CC}">
              <c16:uniqueId val="{00000041-C486-44BC-B00F-296A0B40D9AF}"/>
            </c:ext>
          </c:extLst>
        </c:ser>
        <c:ser>
          <c:idx val="66"/>
          <c:order val="66"/>
          <c:tx>
            <c:strRef>
              <c:f>'top 5 countries'!$B$68</c:f>
              <c:strCache>
                <c:ptCount val="1"/>
                <c:pt idx="0">
                  <c:v>Pakistan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countries'!$D$68</c:f>
            </c:numRef>
          </c:val>
          <c:extLst>
            <c:ext xmlns:c16="http://schemas.microsoft.com/office/drawing/2014/chart" uri="{C3380CC4-5D6E-409C-BE32-E72D297353CC}">
              <c16:uniqueId val="{00000042-C486-44BC-B00F-296A0B40D9AF}"/>
            </c:ext>
          </c:extLst>
        </c:ser>
        <c:ser>
          <c:idx val="67"/>
          <c:order val="67"/>
          <c:tx>
            <c:strRef>
              <c:f>'top 5 countries'!$B$69</c:f>
              <c:strCache>
                <c:ptCount val="1"/>
                <c:pt idx="0">
                  <c:v>Russia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countries'!$D$69</c:f>
            </c:numRef>
          </c:val>
          <c:extLst>
            <c:ext xmlns:c16="http://schemas.microsoft.com/office/drawing/2014/chart" uri="{C3380CC4-5D6E-409C-BE32-E72D297353CC}">
              <c16:uniqueId val="{00000043-C486-44BC-B00F-296A0B40D9AF}"/>
            </c:ext>
          </c:extLst>
        </c:ser>
        <c:ser>
          <c:idx val="68"/>
          <c:order val="68"/>
          <c:tx>
            <c:strRef>
              <c:f>'top 5 countries'!$B$70</c:f>
              <c:strCache>
                <c:ptCount val="1"/>
                <c:pt idx="0">
                  <c:v>Philippines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countries'!$D$70</c:f>
            </c:numRef>
          </c:val>
          <c:extLst>
            <c:ext xmlns:c16="http://schemas.microsoft.com/office/drawing/2014/chart" uri="{C3380CC4-5D6E-409C-BE32-E72D297353CC}">
              <c16:uniqueId val="{00000044-C486-44BC-B00F-296A0B40D9AF}"/>
            </c:ext>
          </c:extLst>
        </c:ser>
        <c:ser>
          <c:idx val="69"/>
          <c:order val="69"/>
          <c:tx>
            <c:strRef>
              <c:f>'top 5 countries'!$B$71</c:f>
              <c:strCache>
                <c:ptCount val="1"/>
                <c:pt idx="0">
                  <c:v>Serbia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countries'!$D$71</c:f>
            </c:numRef>
          </c:val>
          <c:extLst>
            <c:ext xmlns:c16="http://schemas.microsoft.com/office/drawing/2014/chart" uri="{C3380CC4-5D6E-409C-BE32-E72D297353CC}">
              <c16:uniqueId val="{00000045-C486-44BC-B00F-296A0B40D9AF}"/>
            </c:ext>
          </c:extLst>
        </c:ser>
        <c:ser>
          <c:idx val="70"/>
          <c:order val="70"/>
          <c:tx>
            <c:strRef>
              <c:f>'top 5 countries'!$B$72</c:f>
              <c:strCache>
                <c:ptCount val="1"/>
                <c:pt idx="0">
                  <c:v>Moldova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countries'!$D$72</c:f>
            </c:numRef>
          </c:val>
          <c:extLst>
            <c:ext xmlns:c16="http://schemas.microsoft.com/office/drawing/2014/chart" uri="{C3380CC4-5D6E-409C-BE32-E72D297353CC}">
              <c16:uniqueId val="{00000046-C486-44BC-B00F-296A0B40D9AF}"/>
            </c:ext>
          </c:extLst>
        </c:ser>
        <c:ser>
          <c:idx val="71"/>
          <c:order val="71"/>
          <c:tx>
            <c:strRef>
              <c:f>'top 5 countries'!$B$73</c:f>
              <c:strCache>
                <c:ptCount val="1"/>
                <c:pt idx="0">
                  <c:v>Libya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countries'!$D$73</c:f>
            </c:numRef>
          </c:val>
          <c:extLst>
            <c:ext xmlns:c16="http://schemas.microsoft.com/office/drawing/2014/chart" uri="{C3380CC4-5D6E-409C-BE32-E72D297353CC}">
              <c16:uniqueId val="{00000047-C486-44BC-B00F-296A0B40D9AF}"/>
            </c:ext>
          </c:extLst>
        </c:ser>
        <c:ser>
          <c:idx val="72"/>
          <c:order val="72"/>
          <c:tx>
            <c:strRef>
              <c:f>'top 5 countries'!$B$74</c:f>
              <c:strCache>
                <c:ptCount val="1"/>
                <c:pt idx="0">
                  <c:v>Montenegro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countries'!$D$74</c:f>
            </c:numRef>
          </c:val>
          <c:extLst>
            <c:ext xmlns:c16="http://schemas.microsoft.com/office/drawing/2014/chart" uri="{C3380CC4-5D6E-409C-BE32-E72D297353CC}">
              <c16:uniqueId val="{00000048-C486-44BC-B00F-296A0B40D9AF}"/>
            </c:ext>
          </c:extLst>
        </c:ser>
        <c:ser>
          <c:idx val="73"/>
          <c:order val="73"/>
          <c:tx>
            <c:strRef>
              <c:f>'top 5 countries'!$B$75</c:f>
              <c:strCache>
                <c:ptCount val="1"/>
                <c:pt idx="0">
                  <c:v>Tajikistan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countries'!$D$75</c:f>
            </c:numRef>
          </c:val>
          <c:extLst>
            <c:ext xmlns:c16="http://schemas.microsoft.com/office/drawing/2014/chart" uri="{C3380CC4-5D6E-409C-BE32-E72D297353CC}">
              <c16:uniqueId val="{00000049-C486-44BC-B00F-296A0B40D9AF}"/>
            </c:ext>
          </c:extLst>
        </c:ser>
        <c:ser>
          <c:idx val="74"/>
          <c:order val="74"/>
          <c:tx>
            <c:strRef>
              <c:f>'top 5 countries'!$B$76</c:f>
              <c:strCache>
                <c:ptCount val="1"/>
                <c:pt idx="0">
                  <c:v>Croatia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countries'!$D$76</c:f>
            </c:numRef>
          </c:val>
          <c:extLst>
            <c:ext xmlns:c16="http://schemas.microsoft.com/office/drawing/2014/chart" uri="{C3380CC4-5D6E-409C-BE32-E72D297353CC}">
              <c16:uniqueId val="{0000004A-C486-44BC-B00F-296A0B40D9AF}"/>
            </c:ext>
          </c:extLst>
        </c:ser>
        <c:ser>
          <c:idx val="75"/>
          <c:order val="75"/>
          <c:tx>
            <c:strRef>
              <c:f>'top 5 countries'!$B$77</c:f>
              <c:strCache>
                <c:ptCount val="1"/>
                <c:pt idx="0">
                  <c:v>Hong Kong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countries'!$D$77</c:f>
            </c:numRef>
          </c:val>
          <c:extLst>
            <c:ext xmlns:c16="http://schemas.microsoft.com/office/drawing/2014/chart" uri="{C3380CC4-5D6E-409C-BE32-E72D297353CC}">
              <c16:uniqueId val="{0000004B-C486-44BC-B00F-296A0B40D9AF}"/>
            </c:ext>
          </c:extLst>
        </c:ser>
        <c:ser>
          <c:idx val="76"/>
          <c:order val="76"/>
          <c:tx>
            <c:strRef>
              <c:f>'top 5 countries'!$B$78</c:f>
              <c:strCache>
                <c:ptCount val="1"/>
                <c:pt idx="0">
                  <c:v>Dominican Republic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countries'!$D$78</c:f>
            </c:numRef>
          </c:val>
          <c:extLst>
            <c:ext xmlns:c16="http://schemas.microsoft.com/office/drawing/2014/chart" uri="{C3380CC4-5D6E-409C-BE32-E72D297353CC}">
              <c16:uniqueId val="{0000004C-C486-44BC-B00F-296A0B40D9AF}"/>
            </c:ext>
          </c:extLst>
        </c:ser>
        <c:ser>
          <c:idx val="77"/>
          <c:order val="77"/>
          <c:tx>
            <c:strRef>
              <c:f>'top 5 countries'!$B$79</c:f>
              <c:strCache>
                <c:ptCount val="1"/>
                <c:pt idx="0">
                  <c:v>Bosnia and Herzegovina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countries'!$D$79</c:f>
            </c:numRef>
          </c:val>
          <c:extLst>
            <c:ext xmlns:c16="http://schemas.microsoft.com/office/drawing/2014/chart" uri="{C3380CC4-5D6E-409C-BE32-E72D297353CC}">
              <c16:uniqueId val="{0000004D-C486-44BC-B00F-296A0B40D9AF}"/>
            </c:ext>
          </c:extLst>
        </c:ser>
        <c:ser>
          <c:idx val="78"/>
          <c:order val="78"/>
          <c:tx>
            <c:strRef>
              <c:f>'top 5 countries'!$B$80</c:f>
              <c:strCache>
                <c:ptCount val="1"/>
                <c:pt idx="0">
                  <c:v>Turkey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countries'!$D$80</c:f>
            </c:numRef>
          </c:val>
          <c:extLst>
            <c:ext xmlns:c16="http://schemas.microsoft.com/office/drawing/2014/chart" uri="{C3380CC4-5D6E-409C-BE32-E72D297353CC}">
              <c16:uniqueId val="{0000004E-C486-44BC-B00F-296A0B40D9AF}"/>
            </c:ext>
          </c:extLst>
        </c:ser>
        <c:ser>
          <c:idx val="79"/>
          <c:order val="79"/>
          <c:tx>
            <c:strRef>
              <c:f>'top 5 countries'!$B$81</c:f>
              <c:strCache>
                <c:ptCount val="1"/>
                <c:pt idx="0">
                  <c:v>Malaysia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countries'!$D$81</c:f>
            </c:numRef>
          </c:val>
          <c:extLst>
            <c:ext xmlns:c16="http://schemas.microsoft.com/office/drawing/2014/chart" uri="{C3380CC4-5D6E-409C-BE32-E72D297353CC}">
              <c16:uniqueId val="{0000004F-C486-44BC-B00F-296A0B40D9AF}"/>
            </c:ext>
          </c:extLst>
        </c:ser>
        <c:ser>
          <c:idx val="80"/>
          <c:order val="80"/>
          <c:tx>
            <c:strRef>
              <c:f>'top 5 countries'!$B$82</c:f>
              <c:strCache>
                <c:ptCount val="1"/>
                <c:pt idx="0">
                  <c:v>Belarus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countries'!$D$82</c:f>
            </c:numRef>
          </c:val>
          <c:extLst>
            <c:ext xmlns:c16="http://schemas.microsoft.com/office/drawing/2014/chart" uri="{C3380CC4-5D6E-409C-BE32-E72D297353CC}">
              <c16:uniqueId val="{00000050-C486-44BC-B00F-296A0B40D9AF}"/>
            </c:ext>
          </c:extLst>
        </c:ser>
        <c:ser>
          <c:idx val="81"/>
          <c:order val="81"/>
          <c:tx>
            <c:strRef>
              <c:f>'top 5 countries'!$B$83</c:f>
              <c:strCache>
                <c:ptCount val="1"/>
                <c:pt idx="0">
                  <c:v>Greece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countries'!$D$83</c:f>
            </c:numRef>
          </c:val>
          <c:extLst>
            <c:ext xmlns:c16="http://schemas.microsoft.com/office/drawing/2014/chart" uri="{C3380CC4-5D6E-409C-BE32-E72D297353CC}">
              <c16:uniqueId val="{00000051-C486-44BC-B00F-296A0B40D9AF}"/>
            </c:ext>
          </c:extLst>
        </c:ser>
        <c:ser>
          <c:idx val="82"/>
          <c:order val="82"/>
          <c:tx>
            <c:strRef>
              <c:f>'top 5 countries'!$B$84</c:f>
              <c:strCache>
                <c:ptCount val="1"/>
                <c:pt idx="0">
                  <c:v>Mongolia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countries'!$D$84</c:f>
            </c:numRef>
          </c:val>
          <c:extLst>
            <c:ext xmlns:c16="http://schemas.microsoft.com/office/drawing/2014/chart" uri="{C3380CC4-5D6E-409C-BE32-E72D297353CC}">
              <c16:uniqueId val="{00000052-C486-44BC-B00F-296A0B40D9AF}"/>
            </c:ext>
          </c:extLst>
        </c:ser>
        <c:ser>
          <c:idx val="83"/>
          <c:order val="83"/>
          <c:tx>
            <c:strRef>
              <c:f>'top 5 countries'!$B$85</c:f>
              <c:strCache>
                <c:ptCount val="1"/>
                <c:pt idx="0">
                  <c:v>North Macedonia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countries'!$D$85</c:f>
            </c:numRef>
          </c:val>
          <c:extLst>
            <c:ext xmlns:c16="http://schemas.microsoft.com/office/drawing/2014/chart" uri="{C3380CC4-5D6E-409C-BE32-E72D297353CC}">
              <c16:uniqueId val="{00000053-C486-44BC-B00F-296A0B40D9AF}"/>
            </c:ext>
          </c:extLst>
        </c:ser>
        <c:ser>
          <c:idx val="84"/>
          <c:order val="84"/>
          <c:tx>
            <c:strRef>
              <c:f>'top 5 countries'!$B$86</c:f>
              <c:strCache>
                <c:ptCount val="1"/>
                <c:pt idx="0">
                  <c:v>Nigeria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countries'!$D$86</c:f>
            </c:numRef>
          </c:val>
          <c:extLst>
            <c:ext xmlns:c16="http://schemas.microsoft.com/office/drawing/2014/chart" uri="{C3380CC4-5D6E-409C-BE32-E72D297353CC}">
              <c16:uniqueId val="{00000054-C486-44BC-B00F-296A0B40D9AF}"/>
            </c:ext>
          </c:extLst>
        </c:ser>
        <c:ser>
          <c:idx val="85"/>
          <c:order val="85"/>
          <c:tx>
            <c:strRef>
              <c:f>'top 5 countries'!$B$87</c:f>
              <c:strCache>
                <c:ptCount val="1"/>
                <c:pt idx="0">
                  <c:v>Kyrgyzstan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countries'!$D$87</c:f>
            </c:numRef>
          </c:val>
          <c:extLst>
            <c:ext xmlns:c16="http://schemas.microsoft.com/office/drawing/2014/chart" uri="{C3380CC4-5D6E-409C-BE32-E72D297353CC}">
              <c16:uniqueId val="{00000055-C486-44BC-B00F-296A0B40D9AF}"/>
            </c:ext>
          </c:extLst>
        </c:ser>
        <c:ser>
          <c:idx val="86"/>
          <c:order val="86"/>
          <c:tx>
            <c:strRef>
              <c:f>'top 5 countries'!$B$88</c:f>
              <c:strCache>
                <c:ptCount val="1"/>
                <c:pt idx="0">
                  <c:v>Turkmenistan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countries'!$D$88</c:f>
            </c:numRef>
          </c:val>
          <c:extLst>
            <c:ext xmlns:c16="http://schemas.microsoft.com/office/drawing/2014/chart" uri="{C3380CC4-5D6E-409C-BE32-E72D297353CC}">
              <c16:uniqueId val="{00000056-C486-44BC-B00F-296A0B40D9AF}"/>
            </c:ext>
          </c:extLst>
        </c:ser>
        <c:ser>
          <c:idx val="87"/>
          <c:order val="87"/>
          <c:tx>
            <c:strRef>
              <c:f>'top 5 countries'!$B$89</c:f>
              <c:strCache>
                <c:ptCount val="1"/>
                <c:pt idx="0">
                  <c:v>Algeria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countries'!$D$89</c:f>
            </c:numRef>
          </c:val>
          <c:extLst>
            <c:ext xmlns:c16="http://schemas.microsoft.com/office/drawing/2014/chart" uri="{C3380CC4-5D6E-409C-BE32-E72D297353CC}">
              <c16:uniqueId val="{00000057-C486-44BC-B00F-296A0B40D9AF}"/>
            </c:ext>
          </c:extLst>
        </c:ser>
        <c:ser>
          <c:idx val="88"/>
          <c:order val="88"/>
          <c:tx>
            <c:strRef>
              <c:f>'top 5 countries'!$B$90</c:f>
              <c:strCache>
                <c:ptCount val="1"/>
                <c:pt idx="0">
                  <c:v>Morocco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countries'!$D$90</c:f>
            </c:numRef>
          </c:val>
          <c:extLst>
            <c:ext xmlns:c16="http://schemas.microsoft.com/office/drawing/2014/chart" uri="{C3380CC4-5D6E-409C-BE32-E72D297353CC}">
              <c16:uniqueId val="{00000058-C486-44BC-B00F-296A0B40D9AF}"/>
            </c:ext>
          </c:extLst>
        </c:ser>
        <c:ser>
          <c:idx val="89"/>
          <c:order val="89"/>
          <c:tx>
            <c:strRef>
              <c:f>'top 5 countries'!$B$91</c:f>
              <c:strCache>
                <c:ptCount val="1"/>
                <c:pt idx="0">
                  <c:v>Azerbaijan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countries'!$D$91</c:f>
            </c:numRef>
          </c:val>
          <c:extLst>
            <c:ext xmlns:c16="http://schemas.microsoft.com/office/drawing/2014/chart" uri="{C3380CC4-5D6E-409C-BE32-E72D297353CC}">
              <c16:uniqueId val="{00000059-C486-44BC-B00F-296A0B40D9AF}"/>
            </c:ext>
          </c:extLst>
        </c:ser>
        <c:ser>
          <c:idx val="90"/>
          <c:order val="90"/>
          <c:tx>
            <c:strRef>
              <c:f>'top 5 countries'!$B$92</c:f>
              <c:strCache>
                <c:ptCount val="1"/>
                <c:pt idx="0">
                  <c:v>Lebanon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countries'!$D$92</c:f>
            </c:numRef>
          </c:val>
          <c:extLst>
            <c:ext xmlns:c16="http://schemas.microsoft.com/office/drawing/2014/chart" uri="{C3380CC4-5D6E-409C-BE32-E72D297353CC}">
              <c16:uniqueId val="{0000005A-C486-44BC-B00F-296A0B40D9AF}"/>
            </c:ext>
          </c:extLst>
        </c:ser>
        <c:ser>
          <c:idx val="91"/>
          <c:order val="91"/>
          <c:tx>
            <c:strRef>
              <c:f>'top 5 countries'!$B$93</c:f>
              <c:strCache>
                <c:ptCount val="1"/>
                <c:pt idx="0">
                  <c:v>Indonesia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countries'!$D$93</c:f>
            </c:numRef>
          </c:val>
          <c:extLst>
            <c:ext xmlns:c16="http://schemas.microsoft.com/office/drawing/2014/chart" uri="{C3380CC4-5D6E-409C-BE32-E72D297353CC}">
              <c16:uniqueId val="{0000005B-C486-44BC-B00F-296A0B40D9AF}"/>
            </c:ext>
          </c:extLst>
        </c:ser>
        <c:ser>
          <c:idx val="92"/>
          <c:order val="92"/>
          <c:tx>
            <c:strRef>
              <c:f>'top 5 countries'!$B$94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countries'!$D$94</c:f>
            </c:numRef>
          </c:val>
          <c:extLst>
            <c:ext xmlns:c16="http://schemas.microsoft.com/office/drawing/2014/chart" uri="{C3380CC4-5D6E-409C-BE32-E72D297353CC}">
              <c16:uniqueId val="{0000005C-C486-44BC-B00F-296A0B40D9AF}"/>
            </c:ext>
          </c:extLst>
        </c:ser>
        <c:ser>
          <c:idx val="93"/>
          <c:order val="93"/>
          <c:tx>
            <c:strRef>
              <c:f>'top 5 countries'!$B$95</c:f>
              <c:strCache>
                <c:ptCount val="1"/>
                <c:pt idx="0">
                  <c:v>Vietnam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countries'!$D$95</c:f>
            </c:numRef>
          </c:val>
          <c:extLst>
            <c:ext xmlns:c16="http://schemas.microsoft.com/office/drawing/2014/chart" uri="{C3380CC4-5D6E-409C-BE32-E72D297353CC}">
              <c16:uniqueId val="{0000005D-C486-44BC-B00F-296A0B40D9AF}"/>
            </c:ext>
          </c:extLst>
        </c:ser>
        <c:ser>
          <c:idx val="94"/>
          <c:order val="94"/>
          <c:tx>
            <c:strRef>
              <c:f>'top 5 countries'!$B$96</c:f>
              <c:strCache>
                <c:ptCount val="1"/>
                <c:pt idx="0">
                  <c:v>Bhutan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countries'!$D$96</c:f>
            </c:numRef>
          </c:val>
          <c:extLst>
            <c:ext xmlns:c16="http://schemas.microsoft.com/office/drawing/2014/chart" uri="{C3380CC4-5D6E-409C-BE32-E72D297353CC}">
              <c16:uniqueId val="{0000005E-C486-44BC-B00F-296A0B40D9AF}"/>
            </c:ext>
          </c:extLst>
        </c:ser>
        <c:ser>
          <c:idx val="95"/>
          <c:order val="95"/>
          <c:tx>
            <c:strRef>
              <c:f>'top 5 countries'!$B$97</c:f>
              <c:strCache>
                <c:ptCount val="1"/>
                <c:pt idx="0">
                  <c:v>Cameroon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countries'!$D$97</c:f>
            </c:numRef>
          </c:val>
          <c:extLst>
            <c:ext xmlns:c16="http://schemas.microsoft.com/office/drawing/2014/chart" uri="{C3380CC4-5D6E-409C-BE32-E72D297353CC}">
              <c16:uniqueId val="{0000005F-C486-44BC-B00F-296A0B40D9AF}"/>
            </c:ext>
          </c:extLst>
        </c:ser>
        <c:ser>
          <c:idx val="96"/>
          <c:order val="96"/>
          <c:tx>
            <c:strRef>
              <c:f>'top 5 countries'!$B$98</c:f>
              <c:strCache>
                <c:ptCount val="1"/>
                <c:pt idx="0">
                  <c:v>Bulgaria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countries'!$D$98</c:f>
            </c:numRef>
          </c:val>
          <c:extLst>
            <c:ext xmlns:c16="http://schemas.microsoft.com/office/drawing/2014/chart" uri="{C3380CC4-5D6E-409C-BE32-E72D297353CC}">
              <c16:uniqueId val="{00000060-C486-44BC-B00F-296A0B40D9AF}"/>
            </c:ext>
          </c:extLst>
        </c:ser>
        <c:ser>
          <c:idx val="97"/>
          <c:order val="97"/>
          <c:tx>
            <c:strRef>
              <c:f>'top 5 countries'!$B$99</c:f>
              <c:strCache>
                <c:ptCount val="1"/>
                <c:pt idx="0">
                  <c:v>Ghana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countries'!$D$99</c:f>
            </c:numRef>
          </c:val>
          <c:extLst>
            <c:ext xmlns:c16="http://schemas.microsoft.com/office/drawing/2014/chart" uri="{C3380CC4-5D6E-409C-BE32-E72D297353CC}">
              <c16:uniqueId val="{00000061-C486-44BC-B00F-296A0B40D9AF}"/>
            </c:ext>
          </c:extLst>
        </c:ser>
        <c:ser>
          <c:idx val="98"/>
          <c:order val="98"/>
          <c:tx>
            <c:strRef>
              <c:f>'top 5 countries'!$B$100</c:f>
              <c:strCache>
                <c:ptCount val="1"/>
                <c:pt idx="0">
                  <c:v>Ivory Coast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countries'!$D$100</c:f>
            </c:numRef>
          </c:val>
          <c:extLst>
            <c:ext xmlns:c16="http://schemas.microsoft.com/office/drawing/2014/chart" uri="{C3380CC4-5D6E-409C-BE32-E72D297353CC}">
              <c16:uniqueId val="{00000062-C486-44BC-B00F-296A0B40D9AF}"/>
            </c:ext>
          </c:extLst>
        </c:ser>
        <c:ser>
          <c:idx val="99"/>
          <c:order val="99"/>
          <c:tx>
            <c:strRef>
              <c:f>'top 5 countries'!$B$101</c:f>
              <c:strCache>
                <c:ptCount val="1"/>
                <c:pt idx="0">
                  <c:v>Nepal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countries'!$D$101</c:f>
            </c:numRef>
          </c:val>
          <c:extLst>
            <c:ext xmlns:c16="http://schemas.microsoft.com/office/drawing/2014/chart" uri="{C3380CC4-5D6E-409C-BE32-E72D297353CC}">
              <c16:uniqueId val="{00000063-C486-44BC-B00F-296A0B40D9AF}"/>
            </c:ext>
          </c:extLst>
        </c:ser>
        <c:ser>
          <c:idx val="100"/>
          <c:order val="100"/>
          <c:tx>
            <c:strRef>
              <c:f>'top 5 countries'!$B$102</c:f>
              <c:strCache>
                <c:ptCount val="1"/>
                <c:pt idx="0">
                  <c:v>Jordan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countries'!$D$102</c:f>
            </c:numRef>
          </c:val>
          <c:extLst>
            <c:ext xmlns:c16="http://schemas.microsoft.com/office/drawing/2014/chart" uri="{C3380CC4-5D6E-409C-BE32-E72D297353CC}">
              <c16:uniqueId val="{00000064-C486-44BC-B00F-296A0B40D9AF}"/>
            </c:ext>
          </c:extLst>
        </c:ser>
        <c:ser>
          <c:idx val="101"/>
          <c:order val="101"/>
          <c:tx>
            <c:strRef>
              <c:f>'top 5 countries'!$B$103</c:f>
              <c:strCache>
                <c:ptCount val="1"/>
                <c:pt idx="0">
                  <c:v>Benin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countries'!$D$103</c:f>
            </c:numRef>
          </c:val>
          <c:extLst>
            <c:ext xmlns:c16="http://schemas.microsoft.com/office/drawing/2014/chart" uri="{C3380CC4-5D6E-409C-BE32-E72D297353CC}">
              <c16:uniqueId val="{00000065-C486-44BC-B00F-296A0B40D9AF}"/>
            </c:ext>
          </c:extLst>
        </c:ser>
        <c:ser>
          <c:idx val="102"/>
          <c:order val="102"/>
          <c:tx>
            <c:strRef>
              <c:f>'top 5 countries'!$B$104</c:f>
              <c:strCache>
                <c:ptCount val="1"/>
                <c:pt idx="0">
                  <c:v>Congo (Brazzaville)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countries'!$D$104</c:f>
            </c:numRef>
          </c:val>
          <c:extLst>
            <c:ext xmlns:c16="http://schemas.microsoft.com/office/drawing/2014/chart" uri="{C3380CC4-5D6E-409C-BE32-E72D297353CC}">
              <c16:uniqueId val="{00000066-C486-44BC-B00F-296A0B40D9AF}"/>
            </c:ext>
          </c:extLst>
        </c:ser>
        <c:ser>
          <c:idx val="103"/>
          <c:order val="103"/>
          <c:tx>
            <c:strRef>
              <c:f>'top 5 countries'!$B$105</c:f>
              <c:strCache>
                <c:ptCount val="1"/>
                <c:pt idx="0">
                  <c:v>Gabon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countries'!$D$105</c:f>
            </c:numRef>
          </c:val>
          <c:extLst>
            <c:ext xmlns:c16="http://schemas.microsoft.com/office/drawing/2014/chart" uri="{C3380CC4-5D6E-409C-BE32-E72D297353CC}">
              <c16:uniqueId val="{00000067-C486-44BC-B00F-296A0B40D9AF}"/>
            </c:ext>
          </c:extLst>
        </c:ser>
        <c:ser>
          <c:idx val="104"/>
          <c:order val="104"/>
          <c:tx>
            <c:strRef>
              <c:f>'top 5 countries'!$B$106</c:f>
              <c:strCache>
                <c:ptCount val="1"/>
                <c:pt idx="0">
                  <c:v>Laos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countries'!$D$106</c:f>
            </c:numRef>
          </c:val>
          <c:extLst>
            <c:ext xmlns:c16="http://schemas.microsoft.com/office/drawing/2014/chart" uri="{C3380CC4-5D6E-409C-BE32-E72D297353CC}">
              <c16:uniqueId val="{00000068-C486-44BC-B00F-296A0B40D9AF}"/>
            </c:ext>
          </c:extLst>
        </c:ser>
        <c:ser>
          <c:idx val="105"/>
          <c:order val="105"/>
          <c:tx>
            <c:strRef>
              <c:f>'top 5 countries'!$B$107</c:f>
              <c:strCache>
                <c:ptCount val="1"/>
                <c:pt idx="0">
                  <c:v>South Africa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countries'!$D$107</c:f>
            </c:numRef>
          </c:val>
          <c:extLst>
            <c:ext xmlns:c16="http://schemas.microsoft.com/office/drawing/2014/chart" uri="{C3380CC4-5D6E-409C-BE32-E72D297353CC}">
              <c16:uniqueId val="{00000069-C486-44BC-B00F-296A0B40D9AF}"/>
            </c:ext>
          </c:extLst>
        </c:ser>
        <c:ser>
          <c:idx val="106"/>
          <c:order val="106"/>
          <c:tx>
            <c:strRef>
              <c:f>'top 5 countries'!$B$108</c:f>
              <c:strCache>
                <c:ptCount val="1"/>
                <c:pt idx="0">
                  <c:v>Albania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countries'!$D$108</c:f>
            </c:numRef>
          </c:val>
          <c:extLst>
            <c:ext xmlns:c16="http://schemas.microsoft.com/office/drawing/2014/chart" uri="{C3380CC4-5D6E-409C-BE32-E72D297353CC}">
              <c16:uniqueId val="{0000006A-C486-44BC-B00F-296A0B40D9AF}"/>
            </c:ext>
          </c:extLst>
        </c:ser>
        <c:ser>
          <c:idx val="107"/>
          <c:order val="107"/>
          <c:tx>
            <c:strRef>
              <c:f>'top 5 countries'!$B$109</c:f>
              <c:strCache>
                <c:ptCount val="1"/>
                <c:pt idx="0">
                  <c:v>Venezuela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countries'!$D$109</c:f>
            </c:numRef>
          </c:val>
          <c:extLst>
            <c:ext xmlns:c16="http://schemas.microsoft.com/office/drawing/2014/chart" uri="{C3380CC4-5D6E-409C-BE32-E72D297353CC}">
              <c16:uniqueId val="{0000006B-C486-44BC-B00F-296A0B40D9AF}"/>
            </c:ext>
          </c:extLst>
        </c:ser>
        <c:ser>
          <c:idx val="108"/>
          <c:order val="108"/>
          <c:tx>
            <c:strRef>
              <c:f>'top 5 countries'!$B$110</c:f>
              <c:strCache>
                <c:ptCount val="1"/>
                <c:pt idx="0">
                  <c:v>Cambodia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countries'!$D$110</c:f>
            </c:numRef>
          </c:val>
          <c:extLst>
            <c:ext xmlns:c16="http://schemas.microsoft.com/office/drawing/2014/chart" uri="{C3380CC4-5D6E-409C-BE32-E72D297353CC}">
              <c16:uniqueId val="{0000006C-C486-44BC-B00F-296A0B40D9AF}"/>
            </c:ext>
          </c:extLst>
        </c:ser>
        <c:ser>
          <c:idx val="109"/>
          <c:order val="109"/>
          <c:tx>
            <c:strRef>
              <c:f>'top 5 countries'!$B$111</c:f>
              <c:strCache>
                <c:ptCount val="1"/>
                <c:pt idx="0">
                  <c:v>Palestinian Territories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countries'!$D$111</c:f>
            </c:numRef>
          </c:val>
          <c:extLst>
            <c:ext xmlns:c16="http://schemas.microsoft.com/office/drawing/2014/chart" uri="{C3380CC4-5D6E-409C-BE32-E72D297353CC}">
              <c16:uniqueId val="{0000006D-C486-44BC-B00F-296A0B40D9AF}"/>
            </c:ext>
          </c:extLst>
        </c:ser>
        <c:ser>
          <c:idx val="110"/>
          <c:order val="110"/>
          <c:tx>
            <c:strRef>
              <c:f>'top 5 countries'!$B$112</c:f>
              <c:strCache>
                <c:ptCount val="1"/>
                <c:pt idx="0">
                  <c:v>Senegal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countries'!$D$112</c:f>
            </c:numRef>
          </c:val>
          <c:extLst>
            <c:ext xmlns:c16="http://schemas.microsoft.com/office/drawing/2014/chart" uri="{C3380CC4-5D6E-409C-BE32-E72D297353CC}">
              <c16:uniqueId val="{0000006E-C486-44BC-B00F-296A0B40D9AF}"/>
            </c:ext>
          </c:extLst>
        </c:ser>
        <c:ser>
          <c:idx val="111"/>
          <c:order val="111"/>
          <c:tx>
            <c:strRef>
              <c:f>'top 5 countries'!$B$113</c:f>
              <c:strCache>
                <c:ptCount val="1"/>
                <c:pt idx="0">
                  <c:v>Somalia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countries'!$D$113</c:f>
            </c:numRef>
          </c:val>
          <c:extLst>
            <c:ext xmlns:c16="http://schemas.microsoft.com/office/drawing/2014/chart" uri="{C3380CC4-5D6E-409C-BE32-E72D297353CC}">
              <c16:uniqueId val="{0000006F-C486-44BC-B00F-296A0B40D9AF}"/>
            </c:ext>
          </c:extLst>
        </c:ser>
        <c:ser>
          <c:idx val="112"/>
          <c:order val="112"/>
          <c:tx>
            <c:strRef>
              <c:f>'top 5 countries'!$B$114</c:f>
              <c:strCache>
                <c:ptCount val="1"/>
                <c:pt idx="0">
                  <c:v>Namibia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countries'!$D$114</c:f>
            </c:numRef>
          </c:val>
          <c:extLst>
            <c:ext xmlns:c16="http://schemas.microsoft.com/office/drawing/2014/chart" uri="{C3380CC4-5D6E-409C-BE32-E72D297353CC}">
              <c16:uniqueId val="{00000070-C486-44BC-B00F-296A0B40D9AF}"/>
            </c:ext>
          </c:extLst>
        </c:ser>
        <c:ser>
          <c:idx val="113"/>
          <c:order val="113"/>
          <c:tx>
            <c:strRef>
              <c:f>'top 5 countries'!$B$115</c:f>
              <c:strCache>
                <c:ptCount val="1"/>
                <c:pt idx="0">
                  <c:v>Niger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countries'!$D$115</c:f>
            </c:numRef>
          </c:val>
          <c:extLst>
            <c:ext xmlns:c16="http://schemas.microsoft.com/office/drawing/2014/chart" uri="{C3380CC4-5D6E-409C-BE32-E72D297353CC}">
              <c16:uniqueId val="{00000071-C486-44BC-B00F-296A0B40D9AF}"/>
            </c:ext>
          </c:extLst>
        </c:ser>
        <c:ser>
          <c:idx val="114"/>
          <c:order val="114"/>
          <c:tx>
            <c:strRef>
              <c:f>'top 5 countries'!$B$116</c:f>
              <c:strCache>
                <c:ptCount val="1"/>
                <c:pt idx="0">
                  <c:v>Burkina Faso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countries'!$D$116</c:f>
            </c:numRef>
          </c:val>
          <c:extLst>
            <c:ext xmlns:c16="http://schemas.microsoft.com/office/drawing/2014/chart" uri="{C3380CC4-5D6E-409C-BE32-E72D297353CC}">
              <c16:uniqueId val="{00000072-C486-44BC-B00F-296A0B40D9AF}"/>
            </c:ext>
          </c:extLst>
        </c:ser>
        <c:ser>
          <c:idx val="115"/>
          <c:order val="115"/>
          <c:tx>
            <c:strRef>
              <c:f>'top 5 countries'!$B$117</c:f>
              <c:strCache>
                <c:ptCount val="1"/>
                <c:pt idx="0">
                  <c:v>Armenia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countries'!$D$117</c:f>
            </c:numRef>
          </c:val>
          <c:extLst>
            <c:ext xmlns:c16="http://schemas.microsoft.com/office/drawing/2014/chart" uri="{C3380CC4-5D6E-409C-BE32-E72D297353CC}">
              <c16:uniqueId val="{00000073-C486-44BC-B00F-296A0B40D9AF}"/>
            </c:ext>
          </c:extLst>
        </c:ser>
        <c:ser>
          <c:idx val="116"/>
          <c:order val="116"/>
          <c:tx>
            <c:strRef>
              <c:f>'top 5 countries'!$B$118</c:f>
              <c:strCache>
                <c:ptCount val="1"/>
                <c:pt idx="0">
                  <c:v>Iran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countries'!$D$118</c:f>
            </c:numRef>
          </c:val>
          <c:extLst>
            <c:ext xmlns:c16="http://schemas.microsoft.com/office/drawing/2014/chart" uri="{C3380CC4-5D6E-409C-BE32-E72D297353CC}">
              <c16:uniqueId val="{00000074-C486-44BC-B00F-296A0B40D9AF}"/>
            </c:ext>
          </c:extLst>
        </c:ser>
        <c:ser>
          <c:idx val="117"/>
          <c:order val="117"/>
          <c:tx>
            <c:strRef>
              <c:f>'top 5 countries'!$B$119</c:f>
              <c:strCache>
                <c:ptCount val="1"/>
                <c:pt idx="0">
                  <c:v>Guinea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countries'!$D$119</c:f>
            </c:numRef>
          </c:val>
          <c:extLst>
            <c:ext xmlns:c16="http://schemas.microsoft.com/office/drawing/2014/chart" uri="{C3380CC4-5D6E-409C-BE32-E72D297353CC}">
              <c16:uniqueId val="{00000075-C486-44BC-B00F-296A0B40D9AF}"/>
            </c:ext>
          </c:extLst>
        </c:ser>
        <c:ser>
          <c:idx val="118"/>
          <c:order val="118"/>
          <c:tx>
            <c:strRef>
              <c:f>'top 5 countries'!$B$120</c:f>
              <c:strCache>
                <c:ptCount val="1"/>
                <c:pt idx="0">
                  <c:v>Georgia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countries'!$D$120</c:f>
            </c:numRef>
          </c:val>
          <c:extLst>
            <c:ext xmlns:c16="http://schemas.microsoft.com/office/drawing/2014/chart" uri="{C3380CC4-5D6E-409C-BE32-E72D297353CC}">
              <c16:uniqueId val="{00000076-C486-44BC-B00F-296A0B40D9AF}"/>
            </c:ext>
          </c:extLst>
        </c:ser>
        <c:ser>
          <c:idx val="119"/>
          <c:order val="119"/>
          <c:tx>
            <c:strRef>
              <c:f>'top 5 countries'!$B$121</c:f>
              <c:strCache>
                <c:ptCount val="1"/>
                <c:pt idx="0">
                  <c:v>Gambia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countries'!$D$121</c:f>
            </c:numRef>
          </c:val>
          <c:extLst>
            <c:ext xmlns:c16="http://schemas.microsoft.com/office/drawing/2014/chart" uri="{C3380CC4-5D6E-409C-BE32-E72D297353CC}">
              <c16:uniqueId val="{00000077-C486-44BC-B00F-296A0B40D9AF}"/>
            </c:ext>
          </c:extLst>
        </c:ser>
        <c:ser>
          <c:idx val="120"/>
          <c:order val="120"/>
          <c:tx>
            <c:strRef>
              <c:f>'top 5 countries'!$B$122</c:f>
              <c:strCache>
                <c:ptCount val="1"/>
                <c:pt idx="0">
                  <c:v>Kenya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countries'!$D$122</c:f>
            </c:numRef>
          </c:val>
          <c:extLst>
            <c:ext xmlns:c16="http://schemas.microsoft.com/office/drawing/2014/chart" uri="{C3380CC4-5D6E-409C-BE32-E72D297353CC}">
              <c16:uniqueId val="{00000078-C486-44BC-B00F-296A0B40D9AF}"/>
            </c:ext>
          </c:extLst>
        </c:ser>
        <c:ser>
          <c:idx val="121"/>
          <c:order val="121"/>
          <c:tx>
            <c:strRef>
              <c:f>'top 5 countries'!$B$123</c:f>
              <c:strCache>
                <c:ptCount val="1"/>
                <c:pt idx="0">
                  <c:v>Mauritania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countries'!$D$123</c:f>
            </c:numRef>
          </c:val>
          <c:extLst>
            <c:ext xmlns:c16="http://schemas.microsoft.com/office/drawing/2014/chart" uri="{C3380CC4-5D6E-409C-BE32-E72D297353CC}">
              <c16:uniqueId val="{00000079-C486-44BC-B00F-296A0B40D9AF}"/>
            </c:ext>
          </c:extLst>
        </c:ser>
        <c:ser>
          <c:idx val="122"/>
          <c:order val="122"/>
          <c:tx>
            <c:strRef>
              <c:f>'top 5 countries'!$B$124</c:f>
              <c:strCache>
                <c:ptCount val="1"/>
                <c:pt idx="0">
                  <c:v>Mozambique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countries'!$D$124</c:f>
            </c:numRef>
          </c:val>
          <c:extLst>
            <c:ext xmlns:c16="http://schemas.microsoft.com/office/drawing/2014/chart" uri="{C3380CC4-5D6E-409C-BE32-E72D297353CC}">
              <c16:uniqueId val="{0000007A-C486-44BC-B00F-296A0B40D9AF}"/>
            </c:ext>
          </c:extLst>
        </c:ser>
        <c:ser>
          <c:idx val="123"/>
          <c:order val="123"/>
          <c:tx>
            <c:strRef>
              <c:f>'top 5 countries'!$B$125</c:f>
              <c:strCache>
                <c:ptCount val="1"/>
                <c:pt idx="0">
                  <c:v>Tunisia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countries'!$D$125</c:f>
            </c:numRef>
          </c:val>
          <c:extLst>
            <c:ext xmlns:c16="http://schemas.microsoft.com/office/drawing/2014/chart" uri="{C3380CC4-5D6E-409C-BE32-E72D297353CC}">
              <c16:uniqueId val="{0000007B-C486-44BC-B00F-296A0B40D9AF}"/>
            </c:ext>
          </c:extLst>
        </c:ser>
        <c:ser>
          <c:idx val="124"/>
          <c:order val="124"/>
          <c:tx>
            <c:strRef>
              <c:f>'top 5 countries'!$B$126</c:f>
              <c:strCache>
                <c:ptCount val="1"/>
                <c:pt idx="0">
                  <c:v>Bangladesh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countries'!$D$126</c:f>
            </c:numRef>
          </c:val>
          <c:extLst>
            <c:ext xmlns:c16="http://schemas.microsoft.com/office/drawing/2014/chart" uri="{C3380CC4-5D6E-409C-BE32-E72D297353CC}">
              <c16:uniqueId val="{0000007C-C486-44BC-B00F-296A0B40D9AF}"/>
            </c:ext>
          </c:extLst>
        </c:ser>
        <c:ser>
          <c:idx val="125"/>
          <c:order val="125"/>
          <c:tx>
            <c:strRef>
              <c:f>'top 5 countries'!$B$127</c:f>
              <c:strCache>
                <c:ptCount val="1"/>
                <c:pt idx="0">
                  <c:v>Iraq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countries'!$D$127</c:f>
            </c:numRef>
          </c:val>
          <c:extLst>
            <c:ext xmlns:c16="http://schemas.microsoft.com/office/drawing/2014/chart" uri="{C3380CC4-5D6E-409C-BE32-E72D297353CC}">
              <c16:uniqueId val="{0000007D-C486-44BC-B00F-296A0B40D9AF}"/>
            </c:ext>
          </c:extLst>
        </c:ser>
        <c:ser>
          <c:idx val="126"/>
          <c:order val="126"/>
          <c:tx>
            <c:strRef>
              <c:f>'top 5 countries'!$B$128</c:f>
              <c:strCache>
                <c:ptCount val="1"/>
                <c:pt idx="0">
                  <c:v>Congo (Kinshasa)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countries'!$D$128</c:f>
            </c:numRef>
          </c:val>
          <c:extLst>
            <c:ext xmlns:c16="http://schemas.microsoft.com/office/drawing/2014/chart" uri="{C3380CC4-5D6E-409C-BE32-E72D297353CC}">
              <c16:uniqueId val="{0000007E-C486-44BC-B00F-296A0B40D9AF}"/>
            </c:ext>
          </c:extLst>
        </c:ser>
        <c:ser>
          <c:idx val="127"/>
          <c:order val="127"/>
          <c:tx>
            <c:strRef>
              <c:f>'top 5 countries'!$B$129</c:f>
              <c:strCache>
                <c:ptCount val="1"/>
                <c:pt idx="0">
                  <c:v>Mali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countries'!$D$129</c:f>
            </c:numRef>
          </c:val>
          <c:extLst>
            <c:ext xmlns:c16="http://schemas.microsoft.com/office/drawing/2014/chart" uri="{C3380CC4-5D6E-409C-BE32-E72D297353CC}">
              <c16:uniqueId val="{0000007F-C486-44BC-B00F-296A0B40D9AF}"/>
            </c:ext>
          </c:extLst>
        </c:ser>
        <c:ser>
          <c:idx val="128"/>
          <c:order val="128"/>
          <c:tx>
            <c:strRef>
              <c:f>'top 5 countries'!$B$130</c:f>
              <c:strCache>
                <c:ptCount val="1"/>
                <c:pt idx="0">
                  <c:v>Sierra Leone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countries'!$D$130</c:f>
            </c:numRef>
          </c:val>
          <c:extLst>
            <c:ext xmlns:c16="http://schemas.microsoft.com/office/drawing/2014/chart" uri="{C3380CC4-5D6E-409C-BE32-E72D297353CC}">
              <c16:uniqueId val="{00000080-C486-44BC-B00F-296A0B40D9AF}"/>
            </c:ext>
          </c:extLst>
        </c:ser>
        <c:ser>
          <c:idx val="129"/>
          <c:order val="129"/>
          <c:tx>
            <c:strRef>
              <c:f>'top 5 countries'!$B$131</c:f>
              <c:strCache>
                <c:ptCount val="1"/>
                <c:pt idx="0">
                  <c:v>Sri Lanka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countries'!$D$131</c:f>
            </c:numRef>
          </c:val>
          <c:extLst>
            <c:ext xmlns:c16="http://schemas.microsoft.com/office/drawing/2014/chart" uri="{C3380CC4-5D6E-409C-BE32-E72D297353CC}">
              <c16:uniqueId val="{00000081-C486-44BC-B00F-296A0B40D9AF}"/>
            </c:ext>
          </c:extLst>
        </c:ser>
        <c:ser>
          <c:idx val="130"/>
          <c:order val="130"/>
          <c:tx>
            <c:strRef>
              <c:f>'top 5 countries'!$B$132</c:f>
              <c:strCache>
                <c:ptCount val="1"/>
                <c:pt idx="0">
                  <c:v>Myanmar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countries'!$D$132</c:f>
            </c:numRef>
          </c:val>
          <c:extLst>
            <c:ext xmlns:c16="http://schemas.microsoft.com/office/drawing/2014/chart" uri="{C3380CC4-5D6E-409C-BE32-E72D297353CC}">
              <c16:uniqueId val="{00000082-C486-44BC-B00F-296A0B40D9AF}"/>
            </c:ext>
          </c:extLst>
        </c:ser>
        <c:ser>
          <c:idx val="131"/>
          <c:order val="131"/>
          <c:tx>
            <c:strRef>
              <c:f>'top 5 countries'!$B$133</c:f>
              <c:strCache>
                <c:ptCount val="1"/>
                <c:pt idx="0">
                  <c:v>Chad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countries'!$D$133</c:f>
            </c:numRef>
          </c:val>
          <c:extLst>
            <c:ext xmlns:c16="http://schemas.microsoft.com/office/drawing/2014/chart" uri="{C3380CC4-5D6E-409C-BE32-E72D297353CC}">
              <c16:uniqueId val="{00000083-C486-44BC-B00F-296A0B40D9AF}"/>
            </c:ext>
          </c:extLst>
        </c:ser>
        <c:ser>
          <c:idx val="132"/>
          <c:order val="132"/>
          <c:tx>
            <c:strRef>
              <c:f>'top 5 countries'!$B$134</c:f>
              <c:strCache>
                <c:ptCount val="1"/>
                <c:pt idx="0">
                  <c:v>Ukraine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countries'!$D$134</c:f>
            </c:numRef>
          </c:val>
          <c:extLst>
            <c:ext xmlns:c16="http://schemas.microsoft.com/office/drawing/2014/chart" uri="{C3380CC4-5D6E-409C-BE32-E72D297353CC}">
              <c16:uniqueId val="{00000084-C486-44BC-B00F-296A0B40D9AF}"/>
            </c:ext>
          </c:extLst>
        </c:ser>
        <c:ser>
          <c:idx val="133"/>
          <c:order val="133"/>
          <c:tx>
            <c:strRef>
              <c:f>'top 5 countries'!$B$135</c:f>
              <c:strCache>
                <c:ptCount val="1"/>
                <c:pt idx="0">
                  <c:v>Ethiopia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countries'!$D$135</c:f>
            </c:numRef>
          </c:val>
          <c:extLst>
            <c:ext xmlns:c16="http://schemas.microsoft.com/office/drawing/2014/chart" uri="{C3380CC4-5D6E-409C-BE32-E72D297353CC}">
              <c16:uniqueId val="{00000085-C486-44BC-B00F-296A0B40D9AF}"/>
            </c:ext>
          </c:extLst>
        </c:ser>
        <c:ser>
          <c:idx val="134"/>
          <c:order val="134"/>
          <c:tx>
            <c:strRef>
              <c:f>'top 5 countries'!$B$136</c:f>
              <c:strCache>
                <c:ptCount val="1"/>
                <c:pt idx="0">
                  <c:v>Swaziland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countries'!$D$136</c:f>
            </c:numRef>
          </c:val>
          <c:extLst>
            <c:ext xmlns:c16="http://schemas.microsoft.com/office/drawing/2014/chart" uri="{C3380CC4-5D6E-409C-BE32-E72D297353CC}">
              <c16:uniqueId val="{00000086-C486-44BC-B00F-296A0B40D9AF}"/>
            </c:ext>
          </c:extLst>
        </c:ser>
        <c:ser>
          <c:idx val="135"/>
          <c:order val="135"/>
          <c:tx>
            <c:strRef>
              <c:f>'top 5 countries'!$B$137</c:f>
              <c:strCache>
                <c:ptCount val="1"/>
                <c:pt idx="0">
                  <c:v>Uganda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countries'!$D$137</c:f>
            </c:numRef>
          </c:val>
          <c:extLst>
            <c:ext xmlns:c16="http://schemas.microsoft.com/office/drawing/2014/chart" uri="{C3380CC4-5D6E-409C-BE32-E72D297353CC}">
              <c16:uniqueId val="{00000087-C486-44BC-B00F-296A0B40D9AF}"/>
            </c:ext>
          </c:extLst>
        </c:ser>
        <c:ser>
          <c:idx val="136"/>
          <c:order val="136"/>
          <c:tx>
            <c:strRef>
              <c:f>'top 5 countries'!$B$138</c:f>
              <c:strCache>
                <c:ptCount val="1"/>
                <c:pt idx="0">
                  <c:v>Egypt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countries'!$D$138</c:f>
            </c:numRef>
          </c:val>
          <c:extLst>
            <c:ext xmlns:c16="http://schemas.microsoft.com/office/drawing/2014/chart" uri="{C3380CC4-5D6E-409C-BE32-E72D297353CC}">
              <c16:uniqueId val="{00000088-C486-44BC-B00F-296A0B40D9AF}"/>
            </c:ext>
          </c:extLst>
        </c:ser>
        <c:ser>
          <c:idx val="137"/>
          <c:order val="137"/>
          <c:tx>
            <c:strRef>
              <c:f>'top 5 countries'!$B$139</c:f>
              <c:strCache>
                <c:ptCount val="1"/>
                <c:pt idx="0">
                  <c:v>Zambia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countries'!$D$139</c:f>
            </c:numRef>
          </c:val>
          <c:extLst>
            <c:ext xmlns:c16="http://schemas.microsoft.com/office/drawing/2014/chart" uri="{C3380CC4-5D6E-409C-BE32-E72D297353CC}">
              <c16:uniqueId val="{00000089-C486-44BC-B00F-296A0B40D9AF}"/>
            </c:ext>
          </c:extLst>
        </c:ser>
        <c:ser>
          <c:idx val="138"/>
          <c:order val="138"/>
          <c:tx>
            <c:strRef>
              <c:f>'top 5 countries'!$B$140</c:f>
              <c:strCache>
                <c:ptCount val="1"/>
                <c:pt idx="0">
                  <c:v>Togo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countries'!$D$140</c:f>
            </c:numRef>
          </c:val>
          <c:extLst>
            <c:ext xmlns:c16="http://schemas.microsoft.com/office/drawing/2014/chart" uri="{C3380CC4-5D6E-409C-BE32-E72D297353CC}">
              <c16:uniqueId val="{0000008A-C486-44BC-B00F-296A0B40D9AF}"/>
            </c:ext>
          </c:extLst>
        </c:ser>
        <c:ser>
          <c:idx val="139"/>
          <c:order val="139"/>
          <c:tx>
            <c:strRef>
              <c:f>'top 5 countries'!$B$141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countries'!$D$141</c:f>
            </c:numRef>
          </c:val>
          <c:extLst>
            <c:ext xmlns:c16="http://schemas.microsoft.com/office/drawing/2014/chart" uri="{C3380CC4-5D6E-409C-BE32-E72D297353CC}">
              <c16:uniqueId val="{0000008B-C486-44BC-B00F-296A0B40D9AF}"/>
            </c:ext>
          </c:extLst>
        </c:ser>
        <c:ser>
          <c:idx val="140"/>
          <c:order val="140"/>
          <c:tx>
            <c:strRef>
              <c:f>'top 5 countries'!$B$142</c:f>
              <c:strCache>
                <c:ptCount val="1"/>
                <c:pt idx="0">
                  <c:v>Liberia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countries'!$D$142</c:f>
            </c:numRef>
          </c:val>
          <c:extLst>
            <c:ext xmlns:c16="http://schemas.microsoft.com/office/drawing/2014/chart" uri="{C3380CC4-5D6E-409C-BE32-E72D297353CC}">
              <c16:uniqueId val="{0000008C-C486-44BC-B00F-296A0B40D9AF}"/>
            </c:ext>
          </c:extLst>
        </c:ser>
        <c:ser>
          <c:idx val="141"/>
          <c:order val="141"/>
          <c:tx>
            <c:strRef>
              <c:f>'top 5 countries'!$B$143</c:f>
              <c:strCache>
                <c:ptCount val="1"/>
                <c:pt idx="0">
                  <c:v>Comoros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countries'!$D$143</c:f>
            </c:numRef>
          </c:val>
          <c:extLst>
            <c:ext xmlns:c16="http://schemas.microsoft.com/office/drawing/2014/chart" uri="{C3380CC4-5D6E-409C-BE32-E72D297353CC}">
              <c16:uniqueId val="{0000008D-C486-44BC-B00F-296A0B40D9AF}"/>
            </c:ext>
          </c:extLst>
        </c:ser>
        <c:ser>
          <c:idx val="142"/>
          <c:order val="142"/>
          <c:tx>
            <c:strRef>
              <c:f>'top 5 countries'!$B$144</c:f>
              <c:strCache>
                <c:ptCount val="1"/>
                <c:pt idx="0">
                  <c:v>Madagascar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countries'!$D$144</c:f>
            </c:numRef>
          </c:val>
          <c:extLst>
            <c:ext xmlns:c16="http://schemas.microsoft.com/office/drawing/2014/chart" uri="{C3380CC4-5D6E-409C-BE32-E72D297353CC}">
              <c16:uniqueId val="{0000008E-C486-44BC-B00F-296A0B40D9AF}"/>
            </c:ext>
          </c:extLst>
        </c:ser>
        <c:ser>
          <c:idx val="143"/>
          <c:order val="143"/>
          <c:tx>
            <c:strRef>
              <c:f>'top 5 countries'!$B$145</c:f>
              <c:strCache>
                <c:ptCount val="1"/>
                <c:pt idx="0">
                  <c:v>Lesotho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countries'!$D$145</c:f>
            </c:numRef>
          </c:val>
          <c:extLst>
            <c:ext xmlns:c16="http://schemas.microsoft.com/office/drawing/2014/chart" uri="{C3380CC4-5D6E-409C-BE32-E72D297353CC}">
              <c16:uniqueId val="{0000008F-C486-44BC-B00F-296A0B40D9AF}"/>
            </c:ext>
          </c:extLst>
        </c:ser>
        <c:ser>
          <c:idx val="144"/>
          <c:order val="144"/>
          <c:tx>
            <c:strRef>
              <c:f>'top 5 countries'!$B$146</c:f>
              <c:strCache>
                <c:ptCount val="1"/>
                <c:pt idx="0">
                  <c:v>Burundi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countries'!$D$146</c:f>
            </c:numRef>
          </c:val>
          <c:extLst>
            <c:ext xmlns:c16="http://schemas.microsoft.com/office/drawing/2014/chart" uri="{C3380CC4-5D6E-409C-BE32-E72D297353CC}">
              <c16:uniqueId val="{00000090-C486-44BC-B00F-296A0B40D9AF}"/>
            </c:ext>
          </c:extLst>
        </c:ser>
        <c:ser>
          <c:idx val="145"/>
          <c:order val="145"/>
          <c:tx>
            <c:strRef>
              <c:f>'top 5 countries'!$B$147</c:f>
              <c:strCache>
                <c:ptCount val="1"/>
                <c:pt idx="0">
                  <c:v>Zimbabwe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countries'!$D$147</c:f>
            </c:numRef>
          </c:val>
          <c:extLst>
            <c:ext xmlns:c16="http://schemas.microsoft.com/office/drawing/2014/chart" uri="{C3380CC4-5D6E-409C-BE32-E72D297353CC}">
              <c16:uniqueId val="{00000091-C486-44BC-B00F-296A0B40D9AF}"/>
            </c:ext>
          </c:extLst>
        </c:ser>
        <c:ser>
          <c:idx val="146"/>
          <c:order val="146"/>
          <c:tx>
            <c:strRef>
              <c:f>'top 5 countries'!$B$148</c:f>
              <c:strCache>
                <c:ptCount val="1"/>
                <c:pt idx="0">
                  <c:v>Haiti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countries'!$D$148</c:f>
            </c:numRef>
          </c:val>
          <c:extLst>
            <c:ext xmlns:c16="http://schemas.microsoft.com/office/drawing/2014/chart" uri="{C3380CC4-5D6E-409C-BE32-E72D297353CC}">
              <c16:uniqueId val="{00000092-C486-44BC-B00F-296A0B40D9AF}"/>
            </c:ext>
          </c:extLst>
        </c:ser>
        <c:ser>
          <c:idx val="147"/>
          <c:order val="147"/>
          <c:tx>
            <c:strRef>
              <c:f>'top 5 countries'!$B$149</c:f>
              <c:strCache>
                <c:ptCount val="1"/>
                <c:pt idx="0">
                  <c:v>Botswana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countries'!$D$149</c:f>
            </c:numRef>
          </c:val>
          <c:extLst>
            <c:ext xmlns:c16="http://schemas.microsoft.com/office/drawing/2014/chart" uri="{C3380CC4-5D6E-409C-BE32-E72D297353CC}">
              <c16:uniqueId val="{00000093-C486-44BC-B00F-296A0B40D9AF}"/>
            </c:ext>
          </c:extLst>
        </c:ser>
        <c:ser>
          <c:idx val="148"/>
          <c:order val="148"/>
          <c:tx>
            <c:strRef>
              <c:f>'top 5 countries'!$B$150</c:f>
              <c:strCache>
                <c:ptCount val="1"/>
                <c:pt idx="0">
                  <c:v>Syria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countries'!$D$150</c:f>
            </c:numRef>
          </c:val>
          <c:extLst>
            <c:ext xmlns:c16="http://schemas.microsoft.com/office/drawing/2014/chart" uri="{C3380CC4-5D6E-409C-BE32-E72D297353CC}">
              <c16:uniqueId val="{00000094-C486-44BC-B00F-296A0B40D9AF}"/>
            </c:ext>
          </c:extLst>
        </c:ser>
        <c:ser>
          <c:idx val="149"/>
          <c:order val="149"/>
          <c:tx>
            <c:strRef>
              <c:f>'top 5 countries'!$B$151</c:f>
              <c:strCache>
                <c:ptCount val="1"/>
                <c:pt idx="0">
                  <c:v>Malawi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countries'!$D$151</c:f>
            </c:numRef>
          </c:val>
          <c:extLst>
            <c:ext xmlns:c16="http://schemas.microsoft.com/office/drawing/2014/chart" uri="{C3380CC4-5D6E-409C-BE32-E72D297353CC}">
              <c16:uniqueId val="{00000095-C486-44BC-B00F-296A0B40D9AF}"/>
            </c:ext>
          </c:extLst>
        </c:ser>
        <c:ser>
          <c:idx val="150"/>
          <c:order val="150"/>
          <c:tx>
            <c:strRef>
              <c:f>'top 5 countries'!$B$152</c:f>
              <c:strCache>
                <c:ptCount val="1"/>
                <c:pt idx="0">
                  <c:v>Yemen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countries'!$D$152</c:f>
            </c:numRef>
          </c:val>
          <c:extLst>
            <c:ext xmlns:c16="http://schemas.microsoft.com/office/drawing/2014/chart" uri="{C3380CC4-5D6E-409C-BE32-E72D297353CC}">
              <c16:uniqueId val="{00000096-C486-44BC-B00F-296A0B40D9AF}"/>
            </c:ext>
          </c:extLst>
        </c:ser>
        <c:ser>
          <c:idx val="151"/>
          <c:order val="151"/>
          <c:tx>
            <c:strRef>
              <c:f>'top 5 countries'!$B$153</c:f>
              <c:strCache>
                <c:ptCount val="1"/>
                <c:pt idx="0">
                  <c:v>Rwanda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countries'!$D$153</c:f>
            </c:numRef>
          </c:val>
          <c:extLst>
            <c:ext xmlns:c16="http://schemas.microsoft.com/office/drawing/2014/chart" uri="{C3380CC4-5D6E-409C-BE32-E72D297353CC}">
              <c16:uniqueId val="{00000097-C486-44BC-B00F-296A0B40D9AF}"/>
            </c:ext>
          </c:extLst>
        </c:ser>
        <c:ser>
          <c:idx val="152"/>
          <c:order val="152"/>
          <c:tx>
            <c:strRef>
              <c:f>'top 5 countries'!$B$154</c:f>
              <c:strCache>
                <c:ptCount val="1"/>
                <c:pt idx="0">
                  <c:v>Tanzania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countries'!$D$154</c:f>
            </c:numRef>
          </c:val>
          <c:extLst>
            <c:ext xmlns:c16="http://schemas.microsoft.com/office/drawing/2014/chart" uri="{C3380CC4-5D6E-409C-BE32-E72D297353CC}">
              <c16:uniqueId val="{00000098-C486-44BC-B00F-296A0B40D9AF}"/>
            </c:ext>
          </c:extLst>
        </c:ser>
        <c:ser>
          <c:idx val="153"/>
          <c:order val="153"/>
          <c:tx>
            <c:strRef>
              <c:f>'top 5 countries'!$B$155</c:f>
              <c:strCache>
                <c:ptCount val="1"/>
                <c:pt idx="0">
                  <c:v>Afghanistan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countries'!$D$155</c:f>
            </c:numRef>
          </c:val>
          <c:extLst>
            <c:ext xmlns:c16="http://schemas.microsoft.com/office/drawing/2014/chart" uri="{C3380CC4-5D6E-409C-BE32-E72D297353CC}">
              <c16:uniqueId val="{00000099-C486-44BC-B00F-296A0B40D9AF}"/>
            </c:ext>
          </c:extLst>
        </c:ser>
        <c:ser>
          <c:idx val="154"/>
          <c:order val="154"/>
          <c:tx>
            <c:strRef>
              <c:f>'top 5 countries'!$B$156</c:f>
              <c:strCache>
                <c:ptCount val="1"/>
                <c:pt idx="0">
                  <c:v>Central African Republic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countries'!$D$156</c:f>
            </c:numRef>
          </c:val>
          <c:extLst>
            <c:ext xmlns:c16="http://schemas.microsoft.com/office/drawing/2014/chart" uri="{C3380CC4-5D6E-409C-BE32-E72D297353CC}">
              <c16:uniqueId val="{0000009A-C486-44BC-B00F-296A0B40D9AF}"/>
            </c:ext>
          </c:extLst>
        </c:ser>
        <c:ser>
          <c:idx val="155"/>
          <c:order val="155"/>
          <c:tx>
            <c:strRef>
              <c:f>'top 5 countries'!$B$157</c:f>
              <c:strCache>
                <c:ptCount val="1"/>
                <c:pt idx="0">
                  <c:v>South Sudan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countries'!$D$1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'top 5 countries'!$D$157</c:f>
            </c:numRef>
          </c:val>
          <c:extLst>
            <c:ext xmlns:c16="http://schemas.microsoft.com/office/drawing/2014/chart" uri="{C3380CC4-5D6E-409C-BE32-E72D297353CC}">
              <c16:uniqueId val="{0000009B-C486-44BC-B00F-296A0B40D9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57193888"/>
        <c:axId val="257194304"/>
      </c:barChart>
      <c:catAx>
        <c:axId val="257193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194304"/>
        <c:crosses val="autoZero"/>
        <c:auto val="1"/>
        <c:lblAlgn val="ctr"/>
        <c:lblOffset val="100"/>
        <c:noMultiLvlLbl val="0"/>
      </c:catAx>
      <c:valAx>
        <c:axId val="257194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19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749657651489215"/>
          <c:y val="0.91280521071909371"/>
          <c:w val="0.64191505953060202"/>
          <c:h val="8.71947892809062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GDP per capita vs Score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'2019'!$D$1</c:f>
              <c:strCache>
                <c:ptCount val="1"/>
                <c:pt idx="0">
                  <c:v>GDP per capita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'2019'!$C$2:$C$157</c:f>
              <c:numCache>
                <c:formatCode>General</c:formatCode>
                <c:ptCount val="156"/>
                <c:pt idx="0">
                  <c:v>7.7690000000000001</c:v>
                </c:pt>
                <c:pt idx="1">
                  <c:v>7.6</c:v>
                </c:pt>
                <c:pt idx="2">
                  <c:v>7.5540000000000003</c:v>
                </c:pt>
                <c:pt idx="3">
                  <c:v>7.4939999999999998</c:v>
                </c:pt>
                <c:pt idx="4">
                  <c:v>7.4880000000000004</c:v>
                </c:pt>
                <c:pt idx="5">
                  <c:v>7.48</c:v>
                </c:pt>
                <c:pt idx="6">
                  <c:v>7.343</c:v>
                </c:pt>
                <c:pt idx="7">
                  <c:v>7.3070000000000004</c:v>
                </c:pt>
                <c:pt idx="8">
                  <c:v>7.2779999999999996</c:v>
                </c:pt>
                <c:pt idx="9">
                  <c:v>7.2460000000000004</c:v>
                </c:pt>
                <c:pt idx="10">
                  <c:v>7.2279999999999998</c:v>
                </c:pt>
                <c:pt idx="11">
                  <c:v>7.1669999999999998</c:v>
                </c:pt>
                <c:pt idx="12">
                  <c:v>7.1390000000000002</c:v>
                </c:pt>
                <c:pt idx="13">
                  <c:v>7.09</c:v>
                </c:pt>
                <c:pt idx="14">
                  <c:v>7.0540000000000003</c:v>
                </c:pt>
                <c:pt idx="15">
                  <c:v>7.0209999999999999</c:v>
                </c:pt>
                <c:pt idx="16">
                  <c:v>6.9850000000000003</c:v>
                </c:pt>
                <c:pt idx="17">
                  <c:v>6.923</c:v>
                </c:pt>
                <c:pt idx="18">
                  <c:v>6.8920000000000003</c:v>
                </c:pt>
                <c:pt idx="19">
                  <c:v>6.8520000000000003</c:v>
                </c:pt>
                <c:pt idx="20">
                  <c:v>6.8250000000000002</c:v>
                </c:pt>
                <c:pt idx="21">
                  <c:v>6.726</c:v>
                </c:pt>
                <c:pt idx="22">
                  <c:v>6.5949999999999998</c:v>
                </c:pt>
                <c:pt idx="23">
                  <c:v>6.5919999999999996</c:v>
                </c:pt>
                <c:pt idx="24">
                  <c:v>6.4459999999999997</c:v>
                </c:pt>
                <c:pt idx="25">
                  <c:v>6.444</c:v>
                </c:pt>
                <c:pt idx="26">
                  <c:v>6.4359999999999999</c:v>
                </c:pt>
                <c:pt idx="27">
                  <c:v>6.375</c:v>
                </c:pt>
                <c:pt idx="28">
                  <c:v>6.3739999999999997</c:v>
                </c:pt>
                <c:pt idx="29">
                  <c:v>6.3540000000000001</c:v>
                </c:pt>
                <c:pt idx="30">
                  <c:v>6.3209999999999997</c:v>
                </c:pt>
                <c:pt idx="31">
                  <c:v>6.3</c:v>
                </c:pt>
                <c:pt idx="32">
                  <c:v>6.2930000000000001</c:v>
                </c:pt>
                <c:pt idx="33">
                  <c:v>6.2619999999999996</c:v>
                </c:pt>
                <c:pt idx="34">
                  <c:v>6.2530000000000001</c:v>
                </c:pt>
                <c:pt idx="35">
                  <c:v>6.2229999999999999</c:v>
                </c:pt>
                <c:pt idx="36">
                  <c:v>6.1989999999999998</c:v>
                </c:pt>
                <c:pt idx="37">
                  <c:v>6.1980000000000004</c:v>
                </c:pt>
                <c:pt idx="38">
                  <c:v>6.1920000000000002</c:v>
                </c:pt>
                <c:pt idx="39">
                  <c:v>6.1820000000000004</c:v>
                </c:pt>
                <c:pt idx="40">
                  <c:v>6.1740000000000004</c:v>
                </c:pt>
                <c:pt idx="41">
                  <c:v>6.149</c:v>
                </c:pt>
                <c:pt idx="42">
                  <c:v>6.125</c:v>
                </c:pt>
                <c:pt idx="43">
                  <c:v>6.1180000000000003</c:v>
                </c:pt>
                <c:pt idx="44">
                  <c:v>6.1050000000000004</c:v>
                </c:pt>
                <c:pt idx="45">
                  <c:v>6.1</c:v>
                </c:pt>
                <c:pt idx="46">
                  <c:v>6.0860000000000003</c:v>
                </c:pt>
                <c:pt idx="47">
                  <c:v>6.07</c:v>
                </c:pt>
                <c:pt idx="48">
                  <c:v>6.0460000000000003</c:v>
                </c:pt>
                <c:pt idx="49">
                  <c:v>6.0279999999999996</c:v>
                </c:pt>
                <c:pt idx="50">
                  <c:v>6.0209999999999999</c:v>
                </c:pt>
                <c:pt idx="51">
                  <c:v>6.008</c:v>
                </c:pt>
                <c:pt idx="52">
                  <c:v>5.94</c:v>
                </c:pt>
                <c:pt idx="53">
                  <c:v>5.8949999999999996</c:v>
                </c:pt>
                <c:pt idx="54">
                  <c:v>5.8929999999999998</c:v>
                </c:pt>
                <c:pt idx="55">
                  <c:v>5.89</c:v>
                </c:pt>
                <c:pt idx="56">
                  <c:v>5.8879999999999999</c:v>
                </c:pt>
                <c:pt idx="57">
                  <c:v>5.8860000000000001</c:v>
                </c:pt>
                <c:pt idx="58">
                  <c:v>5.86</c:v>
                </c:pt>
                <c:pt idx="59">
                  <c:v>5.8090000000000002</c:v>
                </c:pt>
                <c:pt idx="60">
                  <c:v>5.7789999999999999</c:v>
                </c:pt>
                <c:pt idx="61">
                  <c:v>5.758</c:v>
                </c:pt>
                <c:pt idx="62">
                  <c:v>5.7430000000000003</c:v>
                </c:pt>
                <c:pt idx="63">
                  <c:v>5.718</c:v>
                </c:pt>
                <c:pt idx="64">
                  <c:v>5.6970000000000001</c:v>
                </c:pt>
                <c:pt idx="65">
                  <c:v>5.6929999999999996</c:v>
                </c:pt>
                <c:pt idx="66">
                  <c:v>5.6529999999999996</c:v>
                </c:pt>
                <c:pt idx="67">
                  <c:v>5.6479999999999997</c:v>
                </c:pt>
                <c:pt idx="68">
                  <c:v>5.6310000000000002</c:v>
                </c:pt>
                <c:pt idx="69">
                  <c:v>5.6029999999999998</c:v>
                </c:pt>
                <c:pt idx="70">
                  <c:v>5.5289999999999999</c:v>
                </c:pt>
                <c:pt idx="71">
                  <c:v>5.5250000000000004</c:v>
                </c:pt>
                <c:pt idx="72">
                  <c:v>5.5229999999999997</c:v>
                </c:pt>
                <c:pt idx="73">
                  <c:v>5.4669999999999996</c:v>
                </c:pt>
                <c:pt idx="74">
                  <c:v>5.4320000000000004</c:v>
                </c:pt>
                <c:pt idx="75">
                  <c:v>5.43</c:v>
                </c:pt>
                <c:pt idx="76">
                  <c:v>5.4249999999999998</c:v>
                </c:pt>
                <c:pt idx="77">
                  <c:v>5.3860000000000001</c:v>
                </c:pt>
                <c:pt idx="78">
                  <c:v>5.3730000000000002</c:v>
                </c:pt>
                <c:pt idx="79">
                  <c:v>5.3390000000000004</c:v>
                </c:pt>
                <c:pt idx="80">
                  <c:v>5.3230000000000004</c:v>
                </c:pt>
                <c:pt idx="81">
                  <c:v>5.2869999999999999</c:v>
                </c:pt>
                <c:pt idx="82">
                  <c:v>5.2850000000000001</c:v>
                </c:pt>
                <c:pt idx="83">
                  <c:v>5.274</c:v>
                </c:pt>
                <c:pt idx="84">
                  <c:v>5.2649999999999997</c:v>
                </c:pt>
                <c:pt idx="85">
                  <c:v>5.2610000000000001</c:v>
                </c:pt>
                <c:pt idx="86">
                  <c:v>5.2469999999999999</c:v>
                </c:pt>
                <c:pt idx="87">
                  <c:v>5.2110000000000003</c:v>
                </c:pt>
                <c:pt idx="88">
                  <c:v>5.2080000000000002</c:v>
                </c:pt>
                <c:pt idx="89">
                  <c:v>5.2080000000000002</c:v>
                </c:pt>
                <c:pt idx="90">
                  <c:v>5.1970000000000001</c:v>
                </c:pt>
                <c:pt idx="91">
                  <c:v>5.1920000000000002</c:v>
                </c:pt>
                <c:pt idx="92">
                  <c:v>5.1909999999999998</c:v>
                </c:pt>
                <c:pt idx="93">
                  <c:v>5.1749999999999998</c:v>
                </c:pt>
                <c:pt idx="94">
                  <c:v>5.0819999999999999</c:v>
                </c:pt>
                <c:pt idx="95">
                  <c:v>5.0439999999999996</c:v>
                </c:pt>
                <c:pt idx="96">
                  <c:v>5.0110000000000001</c:v>
                </c:pt>
                <c:pt idx="97">
                  <c:v>4.9960000000000004</c:v>
                </c:pt>
                <c:pt idx="98">
                  <c:v>4.944</c:v>
                </c:pt>
                <c:pt idx="99">
                  <c:v>4.9130000000000003</c:v>
                </c:pt>
                <c:pt idx="100">
                  <c:v>4.9059999999999997</c:v>
                </c:pt>
                <c:pt idx="101">
                  <c:v>4.883</c:v>
                </c:pt>
                <c:pt idx="102">
                  <c:v>4.8120000000000003</c:v>
                </c:pt>
                <c:pt idx="103">
                  <c:v>4.7990000000000004</c:v>
                </c:pt>
                <c:pt idx="104">
                  <c:v>4.7960000000000003</c:v>
                </c:pt>
                <c:pt idx="105">
                  <c:v>4.7220000000000004</c:v>
                </c:pt>
                <c:pt idx="106">
                  <c:v>4.7190000000000003</c:v>
                </c:pt>
                <c:pt idx="107">
                  <c:v>4.7069999999999999</c:v>
                </c:pt>
                <c:pt idx="108">
                  <c:v>4.7</c:v>
                </c:pt>
                <c:pt idx="109">
                  <c:v>4.6959999999999997</c:v>
                </c:pt>
                <c:pt idx="110">
                  <c:v>4.681</c:v>
                </c:pt>
                <c:pt idx="111">
                  <c:v>4.6680000000000001</c:v>
                </c:pt>
                <c:pt idx="112">
                  <c:v>4.6390000000000002</c:v>
                </c:pt>
                <c:pt idx="113">
                  <c:v>4.6280000000000001</c:v>
                </c:pt>
                <c:pt idx="114">
                  <c:v>4.5869999999999997</c:v>
                </c:pt>
                <c:pt idx="115">
                  <c:v>4.5590000000000002</c:v>
                </c:pt>
                <c:pt idx="116">
                  <c:v>4.548</c:v>
                </c:pt>
                <c:pt idx="117">
                  <c:v>4.5339999999999998</c:v>
                </c:pt>
                <c:pt idx="118">
                  <c:v>4.5190000000000001</c:v>
                </c:pt>
                <c:pt idx="119">
                  <c:v>4.516</c:v>
                </c:pt>
                <c:pt idx="120">
                  <c:v>4.5090000000000003</c:v>
                </c:pt>
                <c:pt idx="121">
                  <c:v>4.49</c:v>
                </c:pt>
                <c:pt idx="122">
                  <c:v>4.4660000000000002</c:v>
                </c:pt>
                <c:pt idx="123">
                  <c:v>4.4610000000000003</c:v>
                </c:pt>
                <c:pt idx="124">
                  <c:v>4.4560000000000004</c:v>
                </c:pt>
                <c:pt idx="125">
                  <c:v>4.4370000000000003</c:v>
                </c:pt>
                <c:pt idx="126">
                  <c:v>4.4180000000000001</c:v>
                </c:pt>
                <c:pt idx="127">
                  <c:v>4.3899999999999997</c:v>
                </c:pt>
                <c:pt idx="128">
                  <c:v>4.3739999999999997</c:v>
                </c:pt>
                <c:pt idx="129">
                  <c:v>4.3659999999999997</c:v>
                </c:pt>
                <c:pt idx="130">
                  <c:v>4.3600000000000003</c:v>
                </c:pt>
                <c:pt idx="131">
                  <c:v>4.3499999999999996</c:v>
                </c:pt>
                <c:pt idx="132">
                  <c:v>4.3319999999999999</c:v>
                </c:pt>
                <c:pt idx="133">
                  <c:v>4.2859999999999996</c:v>
                </c:pt>
                <c:pt idx="134">
                  <c:v>4.2119999999999997</c:v>
                </c:pt>
                <c:pt idx="135">
                  <c:v>4.1890000000000001</c:v>
                </c:pt>
                <c:pt idx="136">
                  <c:v>4.1660000000000004</c:v>
                </c:pt>
                <c:pt idx="137">
                  <c:v>4.1070000000000002</c:v>
                </c:pt>
                <c:pt idx="138">
                  <c:v>4.085</c:v>
                </c:pt>
                <c:pt idx="139">
                  <c:v>4.0149999999999997</c:v>
                </c:pt>
                <c:pt idx="140">
                  <c:v>3.9750000000000001</c:v>
                </c:pt>
                <c:pt idx="141">
                  <c:v>3.9729999999999999</c:v>
                </c:pt>
                <c:pt idx="142">
                  <c:v>3.9329999999999998</c:v>
                </c:pt>
                <c:pt idx="143">
                  <c:v>3.802</c:v>
                </c:pt>
                <c:pt idx="144">
                  <c:v>3.7749999999999999</c:v>
                </c:pt>
                <c:pt idx="145">
                  <c:v>3.6629999999999998</c:v>
                </c:pt>
                <c:pt idx="146">
                  <c:v>3.597</c:v>
                </c:pt>
                <c:pt idx="147">
                  <c:v>3.488</c:v>
                </c:pt>
                <c:pt idx="148">
                  <c:v>3.4620000000000002</c:v>
                </c:pt>
                <c:pt idx="149">
                  <c:v>3.41</c:v>
                </c:pt>
                <c:pt idx="150">
                  <c:v>3.38</c:v>
                </c:pt>
                <c:pt idx="151">
                  <c:v>3.3340000000000001</c:v>
                </c:pt>
                <c:pt idx="152">
                  <c:v>3.2309999999999999</c:v>
                </c:pt>
                <c:pt idx="153">
                  <c:v>3.2029999999999998</c:v>
                </c:pt>
                <c:pt idx="154">
                  <c:v>3.0830000000000002</c:v>
                </c:pt>
                <c:pt idx="155">
                  <c:v>2.8530000000000002</c:v>
                </c:pt>
              </c:numCache>
            </c:numRef>
          </c:xVal>
          <c:yVal>
            <c:numRef>
              <c:f>'2019'!$D$2:$D$157</c:f>
              <c:numCache>
                <c:formatCode>General</c:formatCode>
                <c:ptCount val="156"/>
                <c:pt idx="0">
                  <c:v>1.34</c:v>
                </c:pt>
                <c:pt idx="1">
                  <c:v>1.383</c:v>
                </c:pt>
                <c:pt idx="2">
                  <c:v>1.488</c:v>
                </c:pt>
                <c:pt idx="3">
                  <c:v>1.38</c:v>
                </c:pt>
                <c:pt idx="4">
                  <c:v>1.3959999999999999</c:v>
                </c:pt>
                <c:pt idx="5">
                  <c:v>1.452</c:v>
                </c:pt>
                <c:pt idx="6">
                  <c:v>1.387</c:v>
                </c:pt>
                <c:pt idx="7">
                  <c:v>1.3029999999999999</c:v>
                </c:pt>
                <c:pt idx="8">
                  <c:v>1.365</c:v>
                </c:pt>
                <c:pt idx="9">
                  <c:v>1.3759999999999999</c:v>
                </c:pt>
                <c:pt idx="10">
                  <c:v>1.3720000000000001</c:v>
                </c:pt>
                <c:pt idx="11">
                  <c:v>1.034</c:v>
                </c:pt>
                <c:pt idx="12">
                  <c:v>1.276</c:v>
                </c:pt>
                <c:pt idx="13">
                  <c:v>1.609</c:v>
                </c:pt>
                <c:pt idx="14">
                  <c:v>1.333</c:v>
                </c:pt>
                <c:pt idx="15">
                  <c:v>1.4990000000000001</c:v>
                </c:pt>
                <c:pt idx="16">
                  <c:v>1.373</c:v>
                </c:pt>
                <c:pt idx="17">
                  <c:v>1.3560000000000001</c:v>
                </c:pt>
                <c:pt idx="18">
                  <c:v>1.4330000000000001</c:v>
                </c:pt>
                <c:pt idx="19">
                  <c:v>1.2689999999999999</c:v>
                </c:pt>
                <c:pt idx="20">
                  <c:v>1.5029999999999999</c:v>
                </c:pt>
                <c:pt idx="21">
                  <c:v>1.3</c:v>
                </c:pt>
                <c:pt idx="22">
                  <c:v>1.07</c:v>
                </c:pt>
                <c:pt idx="23">
                  <c:v>1.3240000000000001</c:v>
                </c:pt>
                <c:pt idx="24">
                  <c:v>1.3680000000000001</c:v>
                </c:pt>
                <c:pt idx="25">
                  <c:v>1.159</c:v>
                </c:pt>
                <c:pt idx="26">
                  <c:v>0.8</c:v>
                </c:pt>
                <c:pt idx="27">
                  <c:v>1.403</c:v>
                </c:pt>
                <c:pt idx="28">
                  <c:v>1.6839999999999999</c:v>
                </c:pt>
                <c:pt idx="29">
                  <c:v>1.286</c:v>
                </c:pt>
                <c:pt idx="30">
                  <c:v>1.149</c:v>
                </c:pt>
                <c:pt idx="31">
                  <c:v>1.004</c:v>
                </c:pt>
                <c:pt idx="32">
                  <c:v>1.1240000000000001</c:v>
                </c:pt>
                <c:pt idx="33">
                  <c:v>1.5720000000000001</c:v>
                </c:pt>
                <c:pt idx="34">
                  <c:v>0.79400000000000004</c:v>
                </c:pt>
                <c:pt idx="35">
                  <c:v>1.294</c:v>
                </c:pt>
                <c:pt idx="36">
                  <c:v>1.3620000000000001</c:v>
                </c:pt>
                <c:pt idx="37">
                  <c:v>1.246</c:v>
                </c:pt>
                <c:pt idx="38">
                  <c:v>1.2310000000000001</c:v>
                </c:pt>
                <c:pt idx="39">
                  <c:v>1.206</c:v>
                </c:pt>
                <c:pt idx="40">
                  <c:v>0.745</c:v>
                </c:pt>
                <c:pt idx="41">
                  <c:v>1.238</c:v>
                </c:pt>
                <c:pt idx="42">
                  <c:v>0.98499999999999999</c:v>
                </c:pt>
                <c:pt idx="43">
                  <c:v>1.258</c:v>
                </c:pt>
                <c:pt idx="44">
                  <c:v>0.69399999999999995</c:v>
                </c:pt>
                <c:pt idx="45">
                  <c:v>0.88200000000000001</c:v>
                </c:pt>
                <c:pt idx="46">
                  <c:v>1.0920000000000001</c:v>
                </c:pt>
                <c:pt idx="47">
                  <c:v>1.1619999999999999</c:v>
                </c:pt>
                <c:pt idx="48">
                  <c:v>1.2629999999999999</c:v>
                </c:pt>
                <c:pt idx="49">
                  <c:v>0.91200000000000003</c:v>
                </c:pt>
                <c:pt idx="50">
                  <c:v>1.5</c:v>
                </c:pt>
                <c:pt idx="51">
                  <c:v>1.05</c:v>
                </c:pt>
                <c:pt idx="52">
                  <c:v>1.1870000000000001</c:v>
                </c:pt>
                <c:pt idx="53">
                  <c:v>1.3009999999999999</c:v>
                </c:pt>
                <c:pt idx="54">
                  <c:v>1.2370000000000001</c:v>
                </c:pt>
                <c:pt idx="55">
                  <c:v>0.83099999999999996</c:v>
                </c:pt>
                <c:pt idx="56">
                  <c:v>1.1200000000000001</c:v>
                </c:pt>
                <c:pt idx="57">
                  <c:v>1.327</c:v>
                </c:pt>
                <c:pt idx="58">
                  <c:v>0.64200000000000002</c:v>
                </c:pt>
                <c:pt idx="59">
                  <c:v>1.173</c:v>
                </c:pt>
                <c:pt idx="60">
                  <c:v>0.77600000000000002</c:v>
                </c:pt>
                <c:pt idx="61">
                  <c:v>1.2010000000000001</c:v>
                </c:pt>
                <c:pt idx="62">
                  <c:v>0.85499999999999998</c:v>
                </c:pt>
                <c:pt idx="63">
                  <c:v>1.2629999999999999</c:v>
                </c:pt>
                <c:pt idx="64">
                  <c:v>0.96</c:v>
                </c:pt>
                <c:pt idx="65">
                  <c:v>1.2210000000000001</c:v>
                </c:pt>
                <c:pt idx="66">
                  <c:v>0.67700000000000005</c:v>
                </c:pt>
                <c:pt idx="67">
                  <c:v>1.1830000000000001</c:v>
                </c:pt>
                <c:pt idx="68">
                  <c:v>0.80700000000000005</c:v>
                </c:pt>
                <c:pt idx="69">
                  <c:v>1.004</c:v>
                </c:pt>
                <c:pt idx="70">
                  <c:v>0.68500000000000005</c:v>
                </c:pt>
                <c:pt idx="71">
                  <c:v>1.044</c:v>
                </c:pt>
                <c:pt idx="72">
                  <c:v>1.0509999999999999</c:v>
                </c:pt>
                <c:pt idx="73">
                  <c:v>0.49299999999999999</c:v>
                </c:pt>
                <c:pt idx="74">
                  <c:v>1.155</c:v>
                </c:pt>
                <c:pt idx="75">
                  <c:v>1.4379999999999999</c:v>
                </c:pt>
                <c:pt idx="76">
                  <c:v>1.0149999999999999</c:v>
                </c:pt>
                <c:pt idx="77">
                  <c:v>0.94499999999999995</c:v>
                </c:pt>
                <c:pt idx="78">
                  <c:v>1.1830000000000001</c:v>
                </c:pt>
                <c:pt idx="79">
                  <c:v>1.2210000000000001</c:v>
                </c:pt>
                <c:pt idx="80">
                  <c:v>1.0669999999999999</c:v>
                </c:pt>
                <c:pt idx="81">
                  <c:v>1.181</c:v>
                </c:pt>
                <c:pt idx="82">
                  <c:v>0.94799999999999995</c:v>
                </c:pt>
                <c:pt idx="83">
                  <c:v>0.98299999999999998</c:v>
                </c:pt>
                <c:pt idx="84">
                  <c:v>0.69599999999999995</c:v>
                </c:pt>
                <c:pt idx="85">
                  <c:v>0.55100000000000005</c:v>
                </c:pt>
                <c:pt idx="86">
                  <c:v>1.052</c:v>
                </c:pt>
                <c:pt idx="87">
                  <c:v>1.002</c:v>
                </c:pt>
                <c:pt idx="88">
                  <c:v>0.80100000000000005</c:v>
                </c:pt>
                <c:pt idx="89">
                  <c:v>1.0429999999999999</c:v>
                </c:pt>
                <c:pt idx="90">
                  <c:v>0.98699999999999999</c:v>
                </c:pt>
                <c:pt idx="91">
                  <c:v>0.93100000000000005</c:v>
                </c:pt>
                <c:pt idx="92">
                  <c:v>1.0289999999999999</c:v>
                </c:pt>
                <c:pt idx="93">
                  <c:v>0.74099999999999999</c:v>
                </c:pt>
                <c:pt idx="94">
                  <c:v>0.81299999999999994</c:v>
                </c:pt>
                <c:pt idx="95">
                  <c:v>0.54900000000000004</c:v>
                </c:pt>
                <c:pt idx="96">
                  <c:v>1.0920000000000001</c:v>
                </c:pt>
                <c:pt idx="97">
                  <c:v>0.61099999999999999</c:v>
                </c:pt>
                <c:pt idx="98">
                  <c:v>0.56899999999999995</c:v>
                </c:pt>
                <c:pt idx="99">
                  <c:v>0.44600000000000001</c:v>
                </c:pt>
                <c:pt idx="100">
                  <c:v>0.83699999999999997</c:v>
                </c:pt>
                <c:pt idx="101">
                  <c:v>0.39300000000000002</c:v>
                </c:pt>
                <c:pt idx="102">
                  <c:v>0.67300000000000004</c:v>
                </c:pt>
                <c:pt idx="103">
                  <c:v>1.0569999999999999</c:v>
                </c:pt>
                <c:pt idx="104">
                  <c:v>0.76400000000000001</c:v>
                </c:pt>
                <c:pt idx="105">
                  <c:v>0.96</c:v>
                </c:pt>
                <c:pt idx="106">
                  <c:v>0.94699999999999995</c:v>
                </c:pt>
                <c:pt idx="107">
                  <c:v>0.96</c:v>
                </c:pt>
                <c:pt idx="108">
                  <c:v>0.57399999999999995</c:v>
                </c:pt>
                <c:pt idx="109">
                  <c:v>0.65700000000000003</c:v>
                </c:pt>
                <c:pt idx="110">
                  <c:v>0.45</c:v>
                </c:pt>
                <c:pt idx="111">
                  <c:v>0</c:v>
                </c:pt>
                <c:pt idx="112">
                  <c:v>0.879</c:v>
                </c:pt>
                <c:pt idx="113">
                  <c:v>0.13800000000000001</c:v>
                </c:pt>
                <c:pt idx="114">
                  <c:v>0.33100000000000002</c:v>
                </c:pt>
                <c:pt idx="115">
                  <c:v>0.85</c:v>
                </c:pt>
                <c:pt idx="116">
                  <c:v>1.1000000000000001</c:v>
                </c:pt>
                <c:pt idx="117">
                  <c:v>0.38</c:v>
                </c:pt>
                <c:pt idx="118">
                  <c:v>0.88600000000000001</c:v>
                </c:pt>
                <c:pt idx="119">
                  <c:v>0.308</c:v>
                </c:pt>
                <c:pt idx="120">
                  <c:v>0.51200000000000001</c:v>
                </c:pt>
                <c:pt idx="121">
                  <c:v>0.56999999999999995</c:v>
                </c:pt>
                <c:pt idx="122">
                  <c:v>0.20399999999999999</c:v>
                </c:pt>
                <c:pt idx="123">
                  <c:v>0.92100000000000004</c:v>
                </c:pt>
                <c:pt idx="124">
                  <c:v>0.56200000000000006</c:v>
                </c:pt>
                <c:pt idx="125">
                  <c:v>1.0429999999999999</c:v>
                </c:pt>
                <c:pt idx="126">
                  <c:v>9.4E-2</c:v>
                </c:pt>
                <c:pt idx="127">
                  <c:v>0.38500000000000001</c:v>
                </c:pt>
                <c:pt idx="128">
                  <c:v>0.26800000000000002</c:v>
                </c:pt>
                <c:pt idx="129">
                  <c:v>0.94899999999999995</c:v>
                </c:pt>
                <c:pt idx="130">
                  <c:v>0.71</c:v>
                </c:pt>
                <c:pt idx="131">
                  <c:v>0.35</c:v>
                </c:pt>
                <c:pt idx="132">
                  <c:v>0.82</c:v>
                </c:pt>
                <c:pt idx="133">
                  <c:v>0.33600000000000002</c:v>
                </c:pt>
                <c:pt idx="134">
                  <c:v>0.81100000000000005</c:v>
                </c:pt>
                <c:pt idx="135">
                  <c:v>0.33200000000000002</c:v>
                </c:pt>
                <c:pt idx="136">
                  <c:v>0.91300000000000003</c:v>
                </c:pt>
                <c:pt idx="137">
                  <c:v>0.57799999999999996</c:v>
                </c:pt>
                <c:pt idx="138">
                  <c:v>0.27500000000000002</c:v>
                </c:pt>
                <c:pt idx="139">
                  <c:v>0.755</c:v>
                </c:pt>
                <c:pt idx="140">
                  <c:v>7.2999999999999995E-2</c:v>
                </c:pt>
                <c:pt idx="141">
                  <c:v>0.27400000000000002</c:v>
                </c:pt>
                <c:pt idx="142">
                  <c:v>0.27400000000000002</c:v>
                </c:pt>
                <c:pt idx="143">
                  <c:v>0.48899999999999999</c:v>
                </c:pt>
                <c:pt idx="144">
                  <c:v>4.5999999999999999E-2</c:v>
                </c:pt>
                <c:pt idx="145">
                  <c:v>0.36599999999999999</c:v>
                </c:pt>
                <c:pt idx="146">
                  <c:v>0.32300000000000001</c:v>
                </c:pt>
                <c:pt idx="147">
                  <c:v>1.0409999999999999</c:v>
                </c:pt>
                <c:pt idx="148">
                  <c:v>0.61899999999999999</c:v>
                </c:pt>
                <c:pt idx="149">
                  <c:v>0.191</c:v>
                </c:pt>
                <c:pt idx="150">
                  <c:v>0.28699999999999998</c:v>
                </c:pt>
                <c:pt idx="151">
                  <c:v>0.35899999999999999</c:v>
                </c:pt>
                <c:pt idx="152">
                  <c:v>0.47599999999999998</c:v>
                </c:pt>
                <c:pt idx="153">
                  <c:v>0.35</c:v>
                </c:pt>
                <c:pt idx="154">
                  <c:v>2.5999999999999999E-2</c:v>
                </c:pt>
                <c:pt idx="155">
                  <c:v>0.30599999999999999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EA-46C4-A9C1-4C3ED4176C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8907968"/>
        <c:axId val="288908384"/>
      </c:scatterChart>
      <c:valAx>
        <c:axId val="28890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08384"/>
        <c:crosses val="autoZero"/>
        <c:crossBetween val="midCat"/>
      </c:valAx>
      <c:valAx>
        <c:axId val="288908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07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Social support vs Score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'2019'!$E$1</c:f>
              <c:strCache>
                <c:ptCount val="1"/>
                <c:pt idx="0">
                  <c:v>Social support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'2019'!$C$2:$C$157</c:f>
              <c:numCache>
                <c:formatCode>General</c:formatCode>
                <c:ptCount val="156"/>
                <c:pt idx="0">
                  <c:v>7.7690000000000001</c:v>
                </c:pt>
                <c:pt idx="1">
                  <c:v>7.6</c:v>
                </c:pt>
                <c:pt idx="2">
                  <c:v>7.5540000000000003</c:v>
                </c:pt>
                <c:pt idx="3">
                  <c:v>7.4939999999999998</c:v>
                </c:pt>
                <c:pt idx="4">
                  <c:v>7.4880000000000004</c:v>
                </c:pt>
                <c:pt idx="5">
                  <c:v>7.48</c:v>
                </c:pt>
                <c:pt idx="6">
                  <c:v>7.343</c:v>
                </c:pt>
                <c:pt idx="7">
                  <c:v>7.3070000000000004</c:v>
                </c:pt>
                <c:pt idx="8">
                  <c:v>7.2779999999999996</c:v>
                </c:pt>
                <c:pt idx="9">
                  <c:v>7.2460000000000004</c:v>
                </c:pt>
                <c:pt idx="10">
                  <c:v>7.2279999999999998</c:v>
                </c:pt>
                <c:pt idx="11">
                  <c:v>7.1669999999999998</c:v>
                </c:pt>
                <c:pt idx="12">
                  <c:v>7.1390000000000002</c:v>
                </c:pt>
                <c:pt idx="13">
                  <c:v>7.09</c:v>
                </c:pt>
                <c:pt idx="14">
                  <c:v>7.0540000000000003</c:v>
                </c:pt>
                <c:pt idx="15">
                  <c:v>7.0209999999999999</c:v>
                </c:pt>
                <c:pt idx="16">
                  <c:v>6.9850000000000003</c:v>
                </c:pt>
                <c:pt idx="17">
                  <c:v>6.923</c:v>
                </c:pt>
                <c:pt idx="18">
                  <c:v>6.8920000000000003</c:v>
                </c:pt>
                <c:pt idx="19">
                  <c:v>6.8520000000000003</c:v>
                </c:pt>
                <c:pt idx="20">
                  <c:v>6.8250000000000002</c:v>
                </c:pt>
                <c:pt idx="21">
                  <c:v>6.726</c:v>
                </c:pt>
                <c:pt idx="22">
                  <c:v>6.5949999999999998</c:v>
                </c:pt>
                <c:pt idx="23">
                  <c:v>6.5919999999999996</c:v>
                </c:pt>
                <c:pt idx="24">
                  <c:v>6.4459999999999997</c:v>
                </c:pt>
                <c:pt idx="25">
                  <c:v>6.444</c:v>
                </c:pt>
                <c:pt idx="26">
                  <c:v>6.4359999999999999</c:v>
                </c:pt>
                <c:pt idx="27">
                  <c:v>6.375</c:v>
                </c:pt>
                <c:pt idx="28">
                  <c:v>6.3739999999999997</c:v>
                </c:pt>
                <c:pt idx="29">
                  <c:v>6.3540000000000001</c:v>
                </c:pt>
                <c:pt idx="30">
                  <c:v>6.3209999999999997</c:v>
                </c:pt>
                <c:pt idx="31">
                  <c:v>6.3</c:v>
                </c:pt>
                <c:pt idx="32">
                  <c:v>6.2930000000000001</c:v>
                </c:pt>
                <c:pt idx="33">
                  <c:v>6.2619999999999996</c:v>
                </c:pt>
                <c:pt idx="34">
                  <c:v>6.2530000000000001</c:v>
                </c:pt>
                <c:pt idx="35">
                  <c:v>6.2229999999999999</c:v>
                </c:pt>
                <c:pt idx="36">
                  <c:v>6.1989999999999998</c:v>
                </c:pt>
                <c:pt idx="37">
                  <c:v>6.1980000000000004</c:v>
                </c:pt>
                <c:pt idx="38">
                  <c:v>6.1920000000000002</c:v>
                </c:pt>
                <c:pt idx="39">
                  <c:v>6.1820000000000004</c:v>
                </c:pt>
                <c:pt idx="40">
                  <c:v>6.1740000000000004</c:v>
                </c:pt>
                <c:pt idx="41">
                  <c:v>6.149</c:v>
                </c:pt>
                <c:pt idx="42">
                  <c:v>6.125</c:v>
                </c:pt>
                <c:pt idx="43">
                  <c:v>6.1180000000000003</c:v>
                </c:pt>
                <c:pt idx="44">
                  <c:v>6.1050000000000004</c:v>
                </c:pt>
                <c:pt idx="45">
                  <c:v>6.1</c:v>
                </c:pt>
                <c:pt idx="46">
                  <c:v>6.0860000000000003</c:v>
                </c:pt>
                <c:pt idx="47">
                  <c:v>6.07</c:v>
                </c:pt>
                <c:pt idx="48">
                  <c:v>6.0460000000000003</c:v>
                </c:pt>
                <c:pt idx="49">
                  <c:v>6.0279999999999996</c:v>
                </c:pt>
                <c:pt idx="50">
                  <c:v>6.0209999999999999</c:v>
                </c:pt>
                <c:pt idx="51">
                  <c:v>6.008</c:v>
                </c:pt>
                <c:pt idx="52">
                  <c:v>5.94</c:v>
                </c:pt>
                <c:pt idx="53">
                  <c:v>5.8949999999999996</c:v>
                </c:pt>
                <c:pt idx="54">
                  <c:v>5.8929999999999998</c:v>
                </c:pt>
                <c:pt idx="55">
                  <c:v>5.89</c:v>
                </c:pt>
                <c:pt idx="56">
                  <c:v>5.8879999999999999</c:v>
                </c:pt>
                <c:pt idx="57">
                  <c:v>5.8860000000000001</c:v>
                </c:pt>
                <c:pt idx="58">
                  <c:v>5.86</c:v>
                </c:pt>
                <c:pt idx="59">
                  <c:v>5.8090000000000002</c:v>
                </c:pt>
                <c:pt idx="60">
                  <c:v>5.7789999999999999</c:v>
                </c:pt>
                <c:pt idx="61">
                  <c:v>5.758</c:v>
                </c:pt>
                <c:pt idx="62">
                  <c:v>5.7430000000000003</c:v>
                </c:pt>
                <c:pt idx="63">
                  <c:v>5.718</c:v>
                </c:pt>
                <c:pt idx="64">
                  <c:v>5.6970000000000001</c:v>
                </c:pt>
                <c:pt idx="65">
                  <c:v>5.6929999999999996</c:v>
                </c:pt>
                <c:pt idx="66">
                  <c:v>5.6529999999999996</c:v>
                </c:pt>
                <c:pt idx="67">
                  <c:v>5.6479999999999997</c:v>
                </c:pt>
                <c:pt idx="68">
                  <c:v>5.6310000000000002</c:v>
                </c:pt>
                <c:pt idx="69">
                  <c:v>5.6029999999999998</c:v>
                </c:pt>
                <c:pt idx="70">
                  <c:v>5.5289999999999999</c:v>
                </c:pt>
                <c:pt idx="71">
                  <c:v>5.5250000000000004</c:v>
                </c:pt>
                <c:pt idx="72">
                  <c:v>5.5229999999999997</c:v>
                </c:pt>
                <c:pt idx="73">
                  <c:v>5.4669999999999996</c:v>
                </c:pt>
                <c:pt idx="74">
                  <c:v>5.4320000000000004</c:v>
                </c:pt>
                <c:pt idx="75">
                  <c:v>5.43</c:v>
                </c:pt>
                <c:pt idx="76">
                  <c:v>5.4249999999999998</c:v>
                </c:pt>
                <c:pt idx="77">
                  <c:v>5.3860000000000001</c:v>
                </c:pt>
                <c:pt idx="78">
                  <c:v>5.3730000000000002</c:v>
                </c:pt>
                <c:pt idx="79">
                  <c:v>5.3390000000000004</c:v>
                </c:pt>
                <c:pt idx="80">
                  <c:v>5.3230000000000004</c:v>
                </c:pt>
                <c:pt idx="81">
                  <c:v>5.2869999999999999</c:v>
                </c:pt>
                <c:pt idx="82">
                  <c:v>5.2850000000000001</c:v>
                </c:pt>
                <c:pt idx="83">
                  <c:v>5.274</c:v>
                </c:pt>
                <c:pt idx="84">
                  <c:v>5.2649999999999997</c:v>
                </c:pt>
                <c:pt idx="85">
                  <c:v>5.2610000000000001</c:v>
                </c:pt>
                <c:pt idx="86">
                  <c:v>5.2469999999999999</c:v>
                </c:pt>
                <c:pt idx="87">
                  <c:v>5.2110000000000003</c:v>
                </c:pt>
                <c:pt idx="88">
                  <c:v>5.2080000000000002</c:v>
                </c:pt>
                <c:pt idx="89">
                  <c:v>5.2080000000000002</c:v>
                </c:pt>
                <c:pt idx="90">
                  <c:v>5.1970000000000001</c:v>
                </c:pt>
                <c:pt idx="91">
                  <c:v>5.1920000000000002</c:v>
                </c:pt>
                <c:pt idx="92">
                  <c:v>5.1909999999999998</c:v>
                </c:pt>
                <c:pt idx="93">
                  <c:v>5.1749999999999998</c:v>
                </c:pt>
                <c:pt idx="94">
                  <c:v>5.0819999999999999</c:v>
                </c:pt>
                <c:pt idx="95">
                  <c:v>5.0439999999999996</c:v>
                </c:pt>
                <c:pt idx="96">
                  <c:v>5.0110000000000001</c:v>
                </c:pt>
                <c:pt idx="97">
                  <c:v>4.9960000000000004</c:v>
                </c:pt>
                <c:pt idx="98">
                  <c:v>4.944</c:v>
                </c:pt>
                <c:pt idx="99">
                  <c:v>4.9130000000000003</c:v>
                </c:pt>
                <c:pt idx="100">
                  <c:v>4.9059999999999997</c:v>
                </c:pt>
                <c:pt idx="101">
                  <c:v>4.883</c:v>
                </c:pt>
                <c:pt idx="102">
                  <c:v>4.8120000000000003</c:v>
                </c:pt>
                <c:pt idx="103">
                  <c:v>4.7990000000000004</c:v>
                </c:pt>
                <c:pt idx="104">
                  <c:v>4.7960000000000003</c:v>
                </c:pt>
                <c:pt idx="105">
                  <c:v>4.7220000000000004</c:v>
                </c:pt>
                <c:pt idx="106">
                  <c:v>4.7190000000000003</c:v>
                </c:pt>
                <c:pt idx="107">
                  <c:v>4.7069999999999999</c:v>
                </c:pt>
                <c:pt idx="108">
                  <c:v>4.7</c:v>
                </c:pt>
                <c:pt idx="109">
                  <c:v>4.6959999999999997</c:v>
                </c:pt>
                <c:pt idx="110">
                  <c:v>4.681</c:v>
                </c:pt>
                <c:pt idx="111">
                  <c:v>4.6680000000000001</c:v>
                </c:pt>
                <c:pt idx="112">
                  <c:v>4.6390000000000002</c:v>
                </c:pt>
                <c:pt idx="113">
                  <c:v>4.6280000000000001</c:v>
                </c:pt>
                <c:pt idx="114">
                  <c:v>4.5869999999999997</c:v>
                </c:pt>
                <c:pt idx="115">
                  <c:v>4.5590000000000002</c:v>
                </c:pt>
                <c:pt idx="116">
                  <c:v>4.548</c:v>
                </c:pt>
                <c:pt idx="117">
                  <c:v>4.5339999999999998</c:v>
                </c:pt>
                <c:pt idx="118">
                  <c:v>4.5190000000000001</c:v>
                </c:pt>
                <c:pt idx="119">
                  <c:v>4.516</c:v>
                </c:pt>
                <c:pt idx="120">
                  <c:v>4.5090000000000003</c:v>
                </c:pt>
                <c:pt idx="121">
                  <c:v>4.49</c:v>
                </c:pt>
                <c:pt idx="122">
                  <c:v>4.4660000000000002</c:v>
                </c:pt>
                <c:pt idx="123">
                  <c:v>4.4610000000000003</c:v>
                </c:pt>
                <c:pt idx="124">
                  <c:v>4.4560000000000004</c:v>
                </c:pt>
                <c:pt idx="125">
                  <c:v>4.4370000000000003</c:v>
                </c:pt>
                <c:pt idx="126">
                  <c:v>4.4180000000000001</c:v>
                </c:pt>
                <c:pt idx="127">
                  <c:v>4.3899999999999997</c:v>
                </c:pt>
                <c:pt idx="128">
                  <c:v>4.3739999999999997</c:v>
                </c:pt>
                <c:pt idx="129">
                  <c:v>4.3659999999999997</c:v>
                </c:pt>
                <c:pt idx="130">
                  <c:v>4.3600000000000003</c:v>
                </c:pt>
                <c:pt idx="131">
                  <c:v>4.3499999999999996</c:v>
                </c:pt>
                <c:pt idx="132">
                  <c:v>4.3319999999999999</c:v>
                </c:pt>
                <c:pt idx="133">
                  <c:v>4.2859999999999996</c:v>
                </c:pt>
                <c:pt idx="134">
                  <c:v>4.2119999999999997</c:v>
                </c:pt>
                <c:pt idx="135">
                  <c:v>4.1890000000000001</c:v>
                </c:pt>
                <c:pt idx="136">
                  <c:v>4.1660000000000004</c:v>
                </c:pt>
                <c:pt idx="137">
                  <c:v>4.1070000000000002</c:v>
                </c:pt>
                <c:pt idx="138">
                  <c:v>4.085</c:v>
                </c:pt>
                <c:pt idx="139">
                  <c:v>4.0149999999999997</c:v>
                </c:pt>
                <c:pt idx="140">
                  <c:v>3.9750000000000001</c:v>
                </c:pt>
                <c:pt idx="141">
                  <c:v>3.9729999999999999</c:v>
                </c:pt>
                <c:pt idx="142">
                  <c:v>3.9329999999999998</c:v>
                </c:pt>
                <c:pt idx="143">
                  <c:v>3.802</c:v>
                </c:pt>
                <c:pt idx="144">
                  <c:v>3.7749999999999999</c:v>
                </c:pt>
                <c:pt idx="145">
                  <c:v>3.6629999999999998</c:v>
                </c:pt>
                <c:pt idx="146">
                  <c:v>3.597</c:v>
                </c:pt>
                <c:pt idx="147">
                  <c:v>3.488</c:v>
                </c:pt>
                <c:pt idx="148">
                  <c:v>3.4620000000000002</c:v>
                </c:pt>
                <c:pt idx="149">
                  <c:v>3.41</c:v>
                </c:pt>
                <c:pt idx="150">
                  <c:v>3.38</c:v>
                </c:pt>
                <c:pt idx="151">
                  <c:v>3.3340000000000001</c:v>
                </c:pt>
                <c:pt idx="152">
                  <c:v>3.2309999999999999</c:v>
                </c:pt>
                <c:pt idx="153">
                  <c:v>3.2029999999999998</c:v>
                </c:pt>
                <c:pt idx="154">
                  <c:v>3.0830000000000002</c:v>
                </c:pt>
                <c:pt idx="155">
                  <c:v>2.8530000000000002</c:v>
                </c:pt>
              </c:numCache>
            </c:numRef>
          </c:xVal>
          <c:yVal>
            <c:numRef>
              <c:f>'2019'!$E$2:$E$157</c:f>
              <c:numCache>
                <c:formatCode>General</c:formatCode>
                <c:ptCount val="156"/>
                <c:pt idx="0">
                  <c:v>1.587</c:v>
                </c:pt>
                <c:pt idx="1">
                  <c:v>1.573</c:v>
                </c:pt>
                <c:pt idx="2">
                  <c:v>1.5820000000000001</c:v>
                </c:pt>
                <c:pt idx="3">
                  <c:v>1.6240000000000001</c:v>
                </c:pt>
                <c:pt idx="4">
                  <c:v>1.522</c:v>
                </c:pt>
                <c:pt idx="5">
                  <c:v>1.526</c:v>
                </c:pt>
                <c:pt idx="6">
                  <c:v>1.4870000000000001</c:v>
                </c:pt>
                <c:pt idx="7">
                  <c:v>1.5569999999999999</c:v>
                </c:pt>
                <c:pt idx="8">
                  <c:v>1.5049999999999999</c:v>
                </c:pt>
                <c:pt idx="9">
                  <c:v>1.4750000000000001</c:v>
                </c:pt>
                <c:pt idx="10">
                  <c:v>1.548</c:v>
                </c:pt>
                <c:pt idx="11">
                  <c:v>1.4410000000000001</c:v>
                </c:pt>
                <c:pt idx="12">
                  <c:v>1.4550000000000001</c:v>
                </c:pt>
                <c:pt idx="13">
                  <c:v>1.4790000000000001</c:v>
                </c:pt>
                <c:pt idx="14">
                  <c:v>1.538</c:v>
                </c:pt>
                <c:pt idx="15">
                  <c:v>1.5529999999999999</c:v>
                </c:pt>
                <c:pt idx="16">
                  <c:v>1.454</c:v>
                </c:pt>
                <c:pt idx="17">
                  <c:v>1.504</c:v>
                </c:pt>
                <c:pt idx="18">
                  <c:v>1.4570000000000001</c:v>
                </c:pt>
                <c:pt idx="19">
                  <c:v>1.4870000000000001</c:v>
                </c:pt>
                <c:pt idx="20">
                  <c:v>1.31</c:v>
                </c:pt>
                <c:pt idx="21">
                  <c:v>1.52</c:v>
                </c:pt>
                <c:pt idx="22">
                  <c:v>1.323</c:v>
                </c:pt>
                <c:pt idx="23">
                  <c:v>1.472</c:v>
                </c:pt>
                <c:pt idx="24">
                  <c:v>1.43</c:v>
                </c:pt>
                <c:pt idx="25">
                  <c:v>1.369</c:v>
                </c:pt>
                <c:pt idx="26">
                  <c:v>1.2689999999999999</c:v>
                </c:pt>
                <c:pt idx="27">
                  <c:v>1.357</c:v>
                </c:pt>
                <c:pt idx="28">
                  <c:v>1.3129999999999999</c:v>
                </c:pt>
                <c:pt idx="29">
                  <c:v>1.484</c:v>
                </c:pt>
                <c:pt idx="30">
                  <c:v>1.4419999999999999</c:v>
                </c:pt>
                <c:pt idx="31">
                  <c:v>1.4390000000000001</c:v>
                </c:pt>
                <c:pt idx="32">
                  <c:v>1.4650000000000001</c:v>
                </c:pt>
                <c:pt idx="33">
                  <c:v>1.4630000000000001</c:v>
                </c:pt>
                <c:pt idx="34">
                  <c:v>1.242</c:v>
                </c:pt>
                <c:pt idx="35">
                  <c:v>1.488</c:v>
                </c:pt>
                <c:pt idx="36">
                  <c:v>1.3680000000000001</c:v>
                </c:pt>
                <c:pt idx="37">
                  <c:v>1.504</c:v>
                </c:pt>
                <c:pt idx="38">
                  <c:v>1.4770000000000001</c:v>
                </c:pt>
                <c:pt idx="39">
                  <c:v>1.4379999999999999</c:v>
                </c:pt>
                <c:pt idx="40">
                  <c:v>1.5289999999999999</c:v>
                </c:pt>
                <c:pt idx="41">
                  <c:v>1.5149999999999999</c:v>
                </c:pt>
                <c:pt idx="42">
                  <c:v>1.41</c:v>
                </c:pt>
                <c:pt idx="43">
                  <c:v>1.5229999999999999</c:v>
                </c:pt>
                <c:pt idx="44">
                  <c:v>1.325</c:v>
                </c:pt>
                <c:pt idx="45">
                  <c:v>1.232</c:v>
                </c:pt>
                <c:pt idx="46">
                  <c:v>1.4319999999999999</c:v>
                </c:pt>
                <c:pt idx="47">
                  <c:v>1.232</c:v>
                </c:pt>
                <c:pt idx="48">
                  <c:v>1.2230000000000001</c:v>
                </c:pt>
                <c:pt idx="49">
                  <c:v>1.3120000000000001</c:v>
                </c:pt>
                <c:pt idx="50">
                  <c:v>1.319</c:v>
                </c:pt>
                <c:pt idx="51">
                  <c:v>1.409</c:v>
                </c:pt>
                <c:pt idx="52">
                  <c:v>1.4650000000000001</c:v>
                </c:pt>
                <c:pt idx="53">
                  <c:v>1.2190000000000001</c:v>
                </c:pt>
                <c:pt idx="54">
                  <c:v>1.528</c:v>
                </c:pt>
                <c:pt idx="55">
                  <c:v>1.478</c:v>
                </c:pt>
                <c:pt idx="56">
                  <c:v>1.4019999999999999</c:v>
                </c:pt>
                <c:pt idx="57">
                  <c:v>1.419</c:v>
                </c:pt>
                <c:pt idx="58">
                  <c:v>1.236</c:v>
                </c:pt>
                <c:pt idx="59">
                  <c:v>1.508</c:v>
                </c:pt>
                <c:pt idx="60">
                  <c:v>1.2090000000000001</c:v>
                </c:pt>
                <c:pt idx="61">
                  <c:v>1.41</c:v>
                </c:pt>
                <c:pt idx="62">
                  <c:v>1.4750000000000001</c:v>
                </c:pt>
                <c:pt idx="63">
                  <c:v>1.252</c:v>
                </c:pt>
                <c:pt idx="64">
                  <c:v>1.274</c:v>
                </c:pt>
                <c:pt idx="65">
                  <c:v>1.431</c:v>
                </c:pt>
                <c:pt idx="66">
                  <c:v>0.88600000000000001</c:v>
                </c:pt>
                <c:pt idx="67">
                  <c:v>1.452</c:v>
                </c:pt>
                <c:pt idx="68">
                  <c:v>1.2929999999999999</c:v>
                </c:pt>
                <c:pt idx="69">
                  <c:v>1.383</c:v>
                </c:pt>
                <c:pt idx="70">
                  <c:v>1.3280000000000001</c:v>
                </c:pt>
                <c:pt idx="71">
                  <c:v>1.3029999999999999</c:v>
                </c:pt>
                <c:pt idx="72">
                  <c:v>1.361</c:v>
                </c:pt>
                <c:pt idx="73">
                  <c:v>1.0980000000000001</c:v>
                </c:pt>
                <c:pt idx="74">
                  <c:v>1.266</c:v>
                </c:pt>
                <c:pt idx="75">
                  <c:v>1.2769999999999999</c:v>
                </c:pt>
                <c:pt idx="76">
                  <c:v>1.401</c:v>
                </c:pt>
                <c:pt idx="77">
                  <c:v>1.212</c:v>
                </c:pt>
                <c:pt idx="78">
                  <c:v>1.36</c:v>
                </c:pt>
                <c:pt idx="79">
                  <c:v>1.171</c:v>
                </c:pt>
                <c:pt idx="80">
                  <c:v>1.4650000000000001</c:v>
                </c:pt>
                <c:pt idx="81">
                  <c:v>1.1559999999999999</c:v>
                </c:pt>
                <c:pt idx="82">
                  <c:v>1.5309999999999999</c:v>
                </c:pt>
                <c:pt idx="83">
                  <c:v>1.294</c:v>
                </c:pt>
                <c:pt idx="84">
                  <c:v>1.111</c:v>
                </c:pt>
                <c:pt idx="85">
                  <c:v>1.4379999999999999</c:v>
                </c:pt>
                <c:pt idx="86">
                  <c:v>1.538</c:v>
                </c:pt>
                <c:pt idx="87">
                  <c:v>1.1599999999999999</c:v>
                </c:pt>
                <c:pt idx="88">
                  <c:v>0.78200000000000003</c:v>
                </c:pt>
                <c:pt idx="89">
                  <c:v>1.147</c:v>
                </c:pt>
                <c:pt idx="90">
                  <c:v>1.224</c:v>
                </c:pt>
                <c:pt idx="91">
                  <c:v>1.2030000000000001</c:v>
                </c:pt>
                <c:pt idx="92">
                  <c:v>1.125</c:v>
                </c:pt>
                <c:pt idx="93">
                  <c:v>1.3460000000000001</c:v>
                </c:pt>
                <c:pt idx="94">
                  <c:v>1.321</c:v>
                </c:pt>
                <c:pt idx="95">
                  <c:v>0.91</c:v>
                </c:pt>
                <c:pt idx="96">
                  <c:v>1.5129999999999999</c:v>
                </c:pt>
                <c:pt idx="97">
                  <c:v>0.86799999999999999</c:v>
                </c:pt>
                <c:pt idx="98">
                  <c:v>0.80800000000000005</c:v>
                </c:pt>
                <c:pt idx="99">
                  <c:v>1.226</c:v>
                </c:pt>
                <c:pt idx="100">
                  <c:v>1.2250000000000001</c:v>
                </c:pt>
                <c:pt idx="101">
                  <c:v>0.437</c:v>
                </c:pt>
                <c:pt idx="102">
                  <c:v>0.79900000000000004</c:v>
                </c:pt>
                <c:pt idx="103">
                  <c:v>1.1830000000000001</c:v>
                </c:pt>
                <c:pt idx="104">
                  <c:v>1.03</c:v>
                </c:pt>
                <c:pt idx="105">
                  <c:v>1.351</c:v>
                </c:pt>
                <c:pt idx="106">
                  <c:v>0.84799999999999998</c:v>
                </c:pt>
                <c:pt idx="107">
                  <c:v>1.427</c:v>
                </c:pt>
                <c:pt idx="108">
                  <c:v>1.1220000000000001</c:v>
                </c:pt>
                <c:pt idx="109">
                  <c:v>1.2470000000000001</c:v>
                </c:pt>
                <c:pt idx="110">
                  <c:v>1.1339999999999999</c:v>
                </c:pt>
                <c:pt idx="111">
                  <c:v>0.69799999999999995</c:v>
                </c:pt>
                <c:pt idx="112">
                  <c:v>1.3129999999999999</c:v>
                </c:pt>
                <c:pt idx="113">
                  <c:v>0.77400000000000002</c:v>
                </c:pt>
                <c:pt idx="114">
                  <c:v>1.056</c:v>
                </c:pt>
                <c:pt idx="115">
                  <c:v>1.0549999999999999</c:v>
                </c:pt>
                <c:pt idx="116">
                  <c:v>0.84199999999999997</c:v>
                </c:pt>
                <c:pt idx="117">
                  <c:v>0.82899999999999996</c:v>
                </c:pt>
                <c:pt idx="118">
                  <c:v>0.66600000000000004</c:v>
                </c:pt>
                <c:pt idx="119">
                  <c:v>0.93899999999999995</c:v>
                </c:pt>
                <c:pt idx="120">
                  <c:v>0.98299999999999998</c:v>
                </c:pt>
                <c:pt idx="121">
                  <c:v>1.167</c:v>
                </c:pt>
                <c:pt idx="122">
                  <c:v>0.98599999999999999</c:v>
                </c:pt>
                <c:pt idx="123">
                  <c:v>1</c:v>
                </c:pt>
                <c:pt idx="124">
                  <c:v>0.92800000000000005</c:v>
                </c:pt>
                <c:pt idx="125">
                  <c:v>0.98</c:v>
                </c:pt>
                <c:pt idx="126">
                  <c:v>1.125</c:v>
                </c:pt>
                <c:pt idx="127">
                  <c:v>1.105</c:v>
                </c:pt>
                <c:pt idx="128">
                  <c:v>0.84099999999999997</c:v>
                </c:pt>
                <c:pt idx="129">
                  <c:v>1.2649999999999999</c:v>
                </c:pt>
                <c:pt idx="130">
                  <c:v>1.181</c:v>
                </c:pt>
                <c:pt idx="131">
                  <c:v>0.76600000000000001</c:v>
                </c:pt>
                <c:pt idx="132">
                  <c:v>1.39</c:v>
                </c:pt>
                <c:pt idx="133">
                  <c:v>1.0329999999999999</c:v>
                </c:pt>
                <c:pt idx="134">
                  <c:v>1.149</c:v>
                </c:pt>
                <c:pt idx="135">
                  <c:v>1.069</c:v>
                </c:pt>
                <c:pt idx="136">
                  <c:v>1.0389999999999999</c:v>
                </c:pt>
                <c:pt idx="137">
                  <c:v>1.0580000000000001</c:v>
                </c:pt>
                <c:pt idx="138">
                  <c:v>0.57199999999999995</c:v>
                </c:pt>
                <c:pt idx="139">
                  <c:v>0.76500000000000001</c:v>
                </c:pt>
                <c:pt idx="140">
                  <c:v>0.92200000000000004</c:v>
                </c:pt>
                <c:pt idx="141">
                  <c:v>0.75700000000000001</c:v>
                </c:pt>
                <c:pt idx="142">
                  <c:v>0.91600000000000004</c:v>
                </c:pt>
                <c:pt idx="143">
                  <c:v>1.169</c:v>
                </c:pt>
                <c:pt idx="144">
                  <c:v>0.44700000000000001</c:v>
                </c:pt>
                <c:pt idx="145">
                  <c:v>1.1140000000000001</c:v>
                </c:pt>
                <c:pt idx="146">
                  <c:v>0.68799999999999994</c:v>
                </c:pt>
                <c:pt idx="147">
                  <c:v>1.145</c:v>
                </c:pt>
                <c:pt idx="148">
                  <c:v>0.378</c:v>
                </c:pt>
                <c:pt idx="149">
                  <c:v>0.56000000000000005</c:v>
                </c:pt>
                <c:pt idx="150">
                  <c:v>1.163</c:v>
                </c:pt>
                <c:pt idx="151">
                  <c:v>0.71099999999999997</c:v>
                </c:pt>
                <c:pt idx="152">
                  <c:v>0.88500000000000001</c:v>
                </c:pt>
                <c:pt idx="153">
                  <c:v>0.51700000000000002</c:v>
                </c:pt>
                <c:pt idx="154">
                  <c:v>0</c:v>
                </c:pt>
                <c:pt idx="155">
                  <c:v>0.57499999999999996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0D-4C91-AD2E-005FC588F6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564432"/>
        <c:axId val="288907968"/>
      </c:scatterChart>
      <c:valAx>
        <c:axId val="29356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07968"/>
        <c:crosses val="autoZero"/>
        <c:crossBetween val="midCat"/>
      </c:valAx>
      <c:valAx>
        <c:axId val="28890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564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Healthy life expectancy vs Score</a:t>
            </a:r>
          </a:p>
        </c:rich>
      </c:tx>
      <c:layout>
        <c:manualLayout>
          <c:xMode val="edge"/>
          <c:yMode val="edge"/>
          <c:x val="0.16201858759532647"/>
          <c:y val="4.05788033190864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'2019'!$F$1</c:f>
              <c:strCache>
                <c:ptCount val="1"/>
                <c:pt idx="0">
                  <c:v>Healthy life expectancy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'2019'!$C$2:$C$157</c:f>
              <c:numCache>
                <c:formatCode>General</c:formatCode>
                <c:ptCount val="156"/>
                <c:pt idx="0">
                  <c:v>7.7690000000000001</c:v>
                </c:pt>
                <c:pt idx="1">
                  <c:v>7.6</c:v>
                </c:pt>
                <c:pt idx="2">
                  <c:v>7.5540000000000003</c:v>
                </c:pt>
                <c:pt idx="3">
                  <c:v>7.4939999999999998</c:v>
                </c:pt>
                <c:pt idx="4">
                  <c:v>7.4880000000000004</c:v>
                </c:pt>
                <c:pt idx="5">
                  <c:v>7.48</c:v>
                </c:pt>
                <c:pt idx="6">
                  <c:v>7.343</c:v>
                </c:pt>
                <c:pt idx="7">
                  <c:v>7.3070000000000004</c:v>
                </c:pt>
                <c:pt idx="8">
                  <c:v>7.2779999999999996</c:v>
                </c:pt>
                <c:pt idx="9">
                  <c:v>7.2460000000000004</c:v>
                </c:pt>
                <c:pt idx="10">
                  <c:v>7.2279999999999998</c:v>
                </c:pt>
                <c:pt idx="11">
                  <c:v>7.1669999999999998</c:v>
                </c:pt>
                <c:pt idx="12">
                  <c:v>7.1390000000000002</c:v>
                </c:pt>
                <c:pt idx="13">
                  <c:v>7.09</c:v>
                </c:pt>
                <c:pt idx="14">
                  <c:v>7.0540000000000003</c:v>
                </c:pt>
                <c:pt idx="15">
                  <c:v>7.0209999999999999</c:v>
                </c:pt>
                <c:pt idx="16">
                  <c:v>6.9850000000000003</c:v>
                </c:pt>
                <c:pt idx="17">
                  <c:v>6.923</c:v>
                </c:pt>
                <c:pt idx="18">
                  <c:v>6.8920000000000003</c:v>
                </c:pt>
                <c:pt idx="19">
                  <c:v>6.8520000000000003</c:v>
                </c:pt>
                <c:pt idx="20">
                  <c:v>6.8250000000000002</c:v>
                </c:pt>
                <c:pt idx="21">
                  <c:v>6.726</c:v>
                </c:pt>
                <c:pt idx="22">
                  <c:v>6.5949999999999998</c:v>
                </c:pt>
                <c:pt idx="23">
                  <c:v>6.5919999999999996</c:v>
                </c:pt>
                <c:pt idx="24">
                  <c:v>6.4459999999999997</c:v>
                </c:pt>
                <c:pt idx="25">
                  <c:v>6.444</c:v>
                </c:pt>
                <c:pt idx="26">
                  <c:v>6.4359999999999999</c:v>
                </c:pt>
                <c:pt idx="27">
                  <c:v>6.375</c:v>
                </c:pt>
                <c:pt idx="28">
                  <c:v>6.3739999999999997</c:v>
                </c:pt>
                <c:pt idx="29">
                  <c:v>6.3540000000000001</c:v>
                </c:pt>
                <c:pt idx="30">
                  <c:v>6.3209999999999997</c:v>
                </c:pt>
                <c:pt idx="31">
                  <c:v>6.3</c:v>
                </c:pt>
                <c:pt idx="32">
                  <c:v>6.2930000000000001</c:v>
                </c:pt>
                <c:pt idx="33">
                  <c:v>6.2619999999999996</c:v>
                </c:pt>
                <c:pt idx="34">
                  <c:v>6.2530000000000001</c:v>
                </c:pt>
                <c:pt idx="35">
                  <c:v>6.2229999999999999</c:v>
                </c:pt>
                <c:pt idx="36">
                  <c:v>6.1989999999999998</c:v>
                </c:pt>
                <c:pt idx="37">
                  <c:v>6.1980000000000004</c:v>
                </c:pt>
                <c:pt idx="38">
                  <c:v>6.1920000000000002</c:v>
                </c:pt>
                <c:pt idx="39">
                  <c:v>6.1820000000000004</c:v>
                </c:pt>
                <c:pt idx="40">
                  <c:v>6.1740000000000004</c:v>
                </c:pt>
                <c:pt idx="41">
                  <c:v>6.149</c:v>
                </c:pt>
                <c:pt idx="42">
                  <c:v>6.125</c:v>
                </c:pt>
                <c:pt idx="43">
                  <c:v>6.1180000000000003</c:v>
                </c:pt>
                <c:pt idx="44">
                  <c:v>6.1050000000000004</c:v>
                </c:pt>
                <c:pt idx="45">
                  <c:v>6.1</c:v>
                </c:pt>
                <c:pt idx="46">
                  <c:v>6.0860000000000003</c:v>
                </c:pt>
                <c:pt idx="47">
                  <c:v>6.07</c:v>
                </c:pt>
                <c:pt idx="48">
                  <c:v>6.0460000000000003</c:v>
                </c:pt>
                <c:pt idx="49">
                  <c:v>6.0279999999999996</c:v>
                </c:pt>
                <c:pt idx="50">
                  <c:v>6.0209999999999999</c:v>
                </c:pt>
                <c:pt idx="51">
                  <c:v>6.008</c:v>
                </c:pt>
                <c:pt idx="52">
                  <c:v>5.94</c:v>
                </c:pt>
                <c:pt idx="53">
                  <c:v>5.8949999999999996</c:v>
                </c:pt>
                <c:pt idx="54">
                  <c:v>5.8929999999999998</c:v>
                </c:pt>
                <c:pt idx="55">
                  <c:v>5.89</c:v>
                </c:pt>
                <c:pt idx="56">
                  <c:v>5.8879999999999999</c:v>
                </c:pt>
                <c:pt idx="57">
                  <c:v>5.8860000000000001</c:v>
                </c:pt>
                <c:pt idx="58">
                  <c:v>5.86</c:v>
                </c:pt>
                <c:pt idx="59">
                  <c:v>5.8090000000000002</c:v>
                </c:pt>
                <c:pt idx="60">
                  <c:v>5.7789999999999999</c:v>
                </c:pt>
                <c:pt idx="61">
                  <c:v>5.758</c:v>
                </c:pt>
                <c:pt idx="62">
                  <c:v>5.7430000000000003</c:v>
                </c:pt>
                <c:pt idx="63">
                  <c:v>5.718</c:v>
                </c:pt>
                <c:pt idx="64">
                  <c:v>5.6970000000000001</c:v>
                </c:pt>
                <c:pt idx="65">
                  <c:v>5.6929999999999996</c:v>
                </c:pt>
                <c:pt idx="66">
                  <c:v>5.6529999999999996</c:v>
                </c:pt>
                <c:pt idx="67">
                  <c:v>5.6479999999999997</c:v>
                </c:pt>
                <c:pt idx="68">
                  <c:v>5.6310000000000002</c:v>
                </c:pt>
                <c:pt idx="69">
                  <c:v>5.6029999999999998</c:v>
                </c:pt>
                <c:pt idx="70">
                  <c:v>5.5289999999999999</c:v>
                </c:pt>
                <c:pt idx="71">
                  <c:v>5.5250000000000004</c:v>
                </c:pt>
                <c:pt idx="72">
                  <c:v>5.5229999999999997</c:v>
                </c:pt>
                <c:pt idx="73">
                  <c:v>5.4669999999999996</c:v>
                </c:pt>
                <c:pt idx="74">
                  <c:v>5.4320000000000004</c:v>
                </c:pt>
                <c:pt idx="75">
                  <c:v>5.43</c:v>
                </c:pt>
                <c:pt idx="76">
                  <c:v>5.4249999999999998</c:v>
                </c:pt>
                <c:pt idx="77">
                  <c:v>5.3860000000000001</c:v>
                </c:pt>
                <c:pt idx="78">
                  <c:v>5.3730000000000002</c:v>
                </c:pt>
                <c:pt idx="79">
                  <c:v>5.3390000000000004</c:v>
                </c:pt>
                <c:pt idx="80">
                  <c:v>5.3230000000000004</c:v>
                </c:pt>
                <c:pt idx="81">
                  <c:v>5.2869999999999999</c:v>
                </c:pt>
                <c:pt idx="82">
                  <c:v>5.2850000000000001</c:v>
                </c:pt>
                <c:pt idx="83">
                  <c:v>5.274</c:v>
                </c:pt>
                <c:pt idx="84">
                  <c:v>5.2649999999999997</c:v>
                </c:pt>
                <c:pt idx="85">
                  <c:v>5.2610000000000001</c:v>
                </c:pt>
                <c:pt idx="86">
                  <c:v>5.2469999999999999</c:v>
                </c:pt>
                <c:pt idx="87">
                  <c:v>5.2110000000000003</c:v>
                </c:pt>
                <c:pt idx="88">
                  <c:v>5.2080000000000002</c:v>
                </c:pt>
                <c:pt idx="89">
                  <c:v>5.2080000000000002</c:v>
                </c:pt>
                <c:pt idx="90">
                  <c:v>5.1970000000000001</c:v>
                </c:pt>
                <c:pt idx="91">
                  <c:v>5.1920000000000002</c:v>
                </c:pt>
                <c:pt idx="92">
                  <c:v>5.1909999999999998</c:v>
                </c:pt>
                <c:pt idx="93">
                  <c:v>5.1749999999999998</c:v>
                </c:pt>
                <c:pt idx="94">
                  <c:v>5.0819999999999999</c:v>
                </c:pt>
                <c:pt idx="95">
                  <c:v>5.0439999999999996</c:v>
                </c:pt>
                <c:pt idx="96">
                  <c:v>5.0110000000000001</c:v>
                </c:pt>
                <c:pt idx="97">
                  <c:v>4.9960000000000004</c:v>
                </c:pt>
                <c:pt idx="98">
                  <c:v>4.944</c:v>
                </c:pt>
                <c:pt idx="99">
                  <c:v>4.9130000000000003</c:v>
                </c:pt>
                <c:pt idx="100">
                  <c:v>4.9059999999999997</c:v>
                </c:pt>
                <c:pt idx="101">
                  <c:v>4.883</c:v>
                </c:pt>
                <c:pt idx="102">
                  <c:v>4.8120000000000003</c:v>
                </c:pt>
                <c:pt idx="103">
                  <c:v>4.7990000000000004</c:v>
                </c:pt>
                <c:pt idx="104">
                  <c:v>4.7960000000000003</c:v>
                </c:pt>
                <c:pt idx="105">
                  <c:v>4.7220000000000004</c:v>
                </c:pt>
                <c:pt idx="106">
                  <c:v>4.7190000000000003</c:v>
                </c:pt>
                <c:pt idx="107">
                  <c:v>4.7069999999999999</c:v>
                </c:pt>
                <c:pt idx="108">
                  <c:v>4.7</c:v>
                </c:pt>
                <c:pt idx="109">
                  <c:v>4.6959999999999997</c:v>
                </c:pt>
                <c:pt idx="110">
                  <c:v>4.681</c:v>
                </c:pt>
                <c:pt idx="111">
                  <c:v>4.6680000000000001</c:v>
                </c:pt>
                <c:pt idx="112">
                  <c:v>4.6390000000000002</c:v>
                </c:pt>
                <c:pt idx="113">
                  <c:v>4.6280000000000001</c:v>
                </c:pt>
                <c:pt idx="114">
                  <c:v>4.5869999999999997</c:v>
                </c:pt>
                <c:pt idx="115">
                  <c:v>4.5590000000000002</c:v>
                </c:pt>
                <c:pt idx="116">
                  <c:v>4.548</c:v>
                </c:pt>
                <c:pt idx="117">
                  <c:v>4.5339999999999998</c:v>
                </c:pt>
                <c:pt idx="118">
                  <c:v>4.5190000000000001</c:v>
                </c:pt>
                <c:pt idx="119">
                  <c:v>4.516</c:v>
                </c:pt>
                <c:pt idx="120">
                  <c:v>4.5090000000000003</c:v>
                </c:pt>
                <c:pt idx="121">
                  <c:v>4.49</c:v>
                </c:pt>
                <c:pt idx="122">
                  <c:v>4.4660000000000002</c:v>
                </c:pt>
                <c:pt idx="123">
                  <c:v>4.4610000000000003</c:v>
                </c:pt>
                <c:pt idx="124">
                  <c:v>4.4560000000000004</c:v>
                </c:pt>
                <c:pt idx="125">
                  <c:v>4.4370000000000003</c:v>
                </c:pt>
                <c:pt idx="126">
                  <c:v>4.4180000000000001</c:v>
                </c:pt>
                <c:pt idx="127">
                  <c:v>4.3899999999999997</c:v>
                </c:pt>
                <c:pt idx="128">
                  <c:v>4.3739999999999997</c:v>
                </c:pt>
                <c:pt idx="129">
                  <c:v>4.3659999999999997</c:v>
                </c:pt>
                <c:pt idx="130">
                  <c:v>4.3600000000000003</c:v>
                </c:pt>
                <c:pt idx="131">
                  <c:v>4.3499999999999996</c:v>
                </c:pt>
                <c:pt idx="132">
                  <c:v>4.3319999999999999</c:v>
                </c:pt>
                <c:pt idx="133">
                  <c:v>4.2859999999999996</c:v>
                </c:pt>
                <c:pt idx="134">
                  <c:v>4.2119999999999997</c:v>
                </c:pt>
                <c:pt idx="135">
                  <c:v>4.1890000000000001</c:v>
                </c:pt>
                <c:pt idx="136">
                  <c:v>4.1660000000000004</c:v>
                </c:pt>
                <c:pt idx="137">
                  <c:v>4.1070000000000002</c:v>
                </c:pt>
                <c:pt idx="138">
                  <c:v>4.085</c:v>
                </c:pt>
                <c:pt idx="139">
                  <c:v>4.0149999999999997</c:v>
                </c:pt>
                <c:pt idx="140">
                  <c:v>3.9750000000000001</c:v>
                </c:pt>
                <c:pt idx="141">
                  <c:v>3.9729999999999999</c:v>
                </c:pt>
                <c:pt idx="142">
                  <c:v>3.9329999999999998</c:v>
                </c:pt>
                <c:pt idx="143">
                  <c:v>3.802</c:v>
                </c:pt>
                <c:pt idx="144">
                  <c:v>3.7749999999999999</c:v>
                </c:pt>
                <c:pt idx="145">
                  <c:v>3.6629999999999998</c:v>
                </c:pt>
                <c:pt idx="146">
                  <c:v>3.597</c:v>
                </c:pt>
                <c:pt idx="147">
                  <c:v>3.488</c:v>
                </c:pt>
                <c:pt idx="148">
                  <c:v>3.4620000000000002</c:v>
                </c:pt>
                <c:pt idx="149">
                  <c:v>3.41</c:v>
                </c:pt>
                <c:pt idx="150">
                  <c:v>3.38</c:v>
                </c:pt>
                <c:pt idx="151">
                  <c:v>3.3340000000000001</c:v>
                </c:pt>
                <c:pt idx="152">
                  <c:v>3.2309999999999999</c:v>
                </c:pt>
                <c:pt idx="153">
                  <c:v>3.2029999999999998</c:v>
                </c:pt>
                <c:pt idx="154">
                  <c:v>3.0830000000000002</c:v>
                </c:pt>
                <c:pt idx="155">
                  <c:v>2.8530000000000002</c:v>
                </c:pt>
              </c:numCache>
            </c:numRef>
          </c:xVal>
          <c:yVal>
            <c:numRef>
              <c:f>'2019'!$F$2:$F$157</c:f>
              <c:numCache>
                <c:formatCode>General</c:formatCode>
                <c:ptCount val="156"/>
                <c:pt idx="0">
                  <c:v>0.98599999999999999</c:v>
                </c:pt>
                <c:pt idx="1">
                  <c:v>0.996</c:v>
                </c:pt>
                <c:pt idx="2">
                  <c:v>1.028</c:v>
                </c:pt>
                <c:pt idx="3">
                  <c:v>1.026</c:v>
                </c:pt>
                <c:pt idx="4">
                  <c:v>0.999</c:v>
                </c:pt>
                <c:pt idx="5">
                  <c:v>1.052</c:v>
                </c:pt>
                <c:pt idx="6">
                  <c:v>1.0089999999999999</c:v>
                </c:pt>
                <c:pt idx="7">
                  <c:v>1.026</c:v>
                </c:pt>
                <c:pt idx="8">
                  <c:v>1.0389999999999999</c:v>
                </c:pt>
                <c:pt idx="9">
                  <c:v>1.016</c:v>
                </c:pt>
                <c:pt idx="10">
                  <c:v>1.036</c:v>
                </c:pt>
                <c:pt idx="11">
                  <c:v>0.96299999999999997</c:v>
                </c:pt>
                <c:pt idx="12">
                  <c:v>1.0289999999999999</c:v>
                </c:pt>
                <c:pt idx="13">
                  <c:v>1.012</c:v>
                </c:pt>
                <c:pt idx="14">
                  <c:v>0.996</c:v>
                </c:pt>
                <c:pt idx="15">
                  <c:v>0.999</c:v>
                </c:pt>
                <c:pt idx="16">
                  <c:v>0.98699999999999999</c:v>
                </c:pt>
                <c:pt idx="17">
                  <c:v>0.98599999999999999</c:v>
                </c:pt>
                <c:pt idx="18">
                  <c:v>0.874</c:v>
                </c:pt>
                <c:pt idx="19">
                  <c:v>0.92</c:v>
                </c:pt>
                <c:pt idx="20">
                  <c:v>0.82499999999999996</c:v>
                </c:pt>
                <c:pt idx="21">
                  <c:v>0.999</c:v>
                </c:pt>
                <c:pt idx="22">
                  <c:v>0.86099999999999999</c:v>
                </c:pt>
                <c:pt idx="23">
                  <c:v>1.0449999999999999</c:v>
                </c:pt>
                <c:pt idx="24">
                  <c:v>0.91400000000000003</c:v>
                </c:pt>
                <c:pt idx="25">
                  <c:v>0.92</c:v>
                </c:pt>
                <c:pt idx="26">
                  <c:v>0.746</c:v>
                </c:pt>
                <c:pt idx="27">
                  <c:v>0.79500000000000004</c:v>
                </c:pt>
                <c:pt idx="28">
                  <c:v>0.871</c:v>
                </c:pt>
                <c:pt idx="29">
                  <c:v>1.0620000000000001</c:v>
                </c:pt>
                <c:pt idx="30">
                  <c:v>0.91</c:v>
                </c:pt>
                <c:pt idx="31">
                  <c:v>0.80200000000000005</c:v>
                </c:pt>
                <c:pt idx="32">
                  <c:v>0.89100000000000001</c:v>
                </c:pt>
                <c:pt idx="33">
                  <c:v>1.141</c:v>
                </c:pt>
                <c:pt idx="34">
                  <c:v>0.78900000000000003</c:v>
                </c:pt>
                <c:pt idx="35">
                  <c:v>1.0389999999999999</c:v>
                </c:pt>
                <c:pt idx="36">
                  <c:v>0.871</c:v>
                </c:pt>
                <c:pt idx="37">
                  <c:v>0.88100000000000001</c:v>
                </c:pt>
                <c:pt idx="38">
                  <c:v>0.71299999999999997</c:v>
                </c:pt>
                <c:pt idx="39">
                  <c:v>0.88400000000000001</c:v>
                </c:pt>
                <c:pt idx="40">
                  <c:v>0.75600000000000001</c:v>
                </c:pt>
                <c:pt idx="41">
                  <c:v>0.81799999999999995</c:v>
                </c:pt>
                <c:pt idx="42">
                  <c:v>0.84099999999999997</c:v>
                </c:pt>
                <c:pt idx="43">
                  <c:v>0.95299999999999996</c:v>
                </c:pt>
                <c:pt idx="44">
                  <c:v>0.83499999999999996</c:v>
                </c:pt>
                <c:pt idx="45">
                  <c:v>0.75800000000000001</c:v>
                </c:pt>
                <c:pt idx="46">
                  <c:v>0.88100000000000001</c:v>
                </c:pt>
                <c:pt idx="47">
                  <c:v>0.82499999999999996</c:v>
                </c:pt>
                <c:pt idx="48">
                  <c:v>1.042</c:v>
                </c:pt>
                <c:pt idx="49">
                  <c:v>0.86799999999999999</c:v>
                </c:pt>
                <c:pt idx="50">
                  <c:v>0.80800000000000005</c:v>
                </c:pt>
                <c:pt idx="51">
                  <c:v>0.82799999999999996</c:v>
                </c:pt>
                <c:pt idx="52">
                  <c:v>0.81200000000000006</c:v>
                </c:pt>
                <c:pt idx="53">
                  <c:v>1.036</c:v>
                </c:pt>
                <c:pt idx="54">
                  <c:v>0.874</c:v>
                </c:pt>
                <c:pt idx="55">
                  <c:v>0.83099999999999996</c:v>
                </c:pt>
                <c:pt idx="56">
                  <c:v>0.79800000000000004</c:v>
                </c:pt>
                <c:pt idx="57">
                  <c:v>1.0880000000000001</c:v>
                </c:pt>
                <c:pt idx="58">
                  <c:v>0.82799999999999996</c:v>
                </c:pt>
                <c:pt idx="59">
                  <c:v>0.72899999999999998</c:v>
                </c:pt>
                <c:pt idx="60">
                  <c:v>0.70599999999999996</c:v>
                </c:pt>
                <c:pt idx="61">
                  <c:v>0.82799999999999996</c:v>
                </c:pt>
                <c:pt idx="62">
                  <c:v>0.77700000000000002</c:v>
                </c:pt>
                <c:pt idx="63">
                  <c:v>1.042</c:v>
                </c:pt>
                <c:pt idx="64">
                  <c:v>0.85399999999999998</c:v>
                </c:pt>
                <c:pt idx="65">
                  <c:v>0.999</c:v>
                </c:pt>
                <c:pt idx="66">
                  <c:v>0.53500000000000003</c:v>
                </c:pt>
                <c:pt idx="67">
                  <c:v>0.72599999999999998</c:v>
                </c:pt>
                <c:pt idx="68">
                  <c:v>0.65700000000000003</c:v>
                </c:pt>
                <c:pt idx="69">
                  <c:v>0.85399999999999998</c:v>
                </c:pt>
                <c:pt idx="70">
                  <c:v>0.73899999999999999</c:v>
                </c:pt>
                <c:pt idx="71">
                  <c:v>0.67300000000000004</c:v>
                </c:pt>
                <c:pt idx="72">
                  <c:v>0.871</c:v>
                </c:pt>
                <c:pt idx="73">
                  <c:v>0.71799999999999997</c:v>
                </c:pt>
                <c:pt idx="74">
                  <c:v>0.91400000000000003</c:v>
                </c:pt>
                <c:pt idx="75">
                  <c:v>1.1220000000000001</c:v>
                </c:pt>
                <c:pt idx="76">
                  <c:v>0.77900000000000003</c:v>
                </c:pt>
                <c:pt idx="77">
                  <c:v>0.84499999999999997</c:v>
                </c:pt>
                <c:pt idx="78">
                  <c:v>0.80800000000000005</c:v>
                </c:pt>
                <c:pt idx="79">
                  <c:v>0.82799999999999996</c:v>
                </c:pt>
                <c:pt idx="80">
                  <c:v>0.78900000000000003</c:v>
                </c:pt>
                <c:pt idx="81">
                  <c:v>0.999</c:v>
                </c:pt>
                <c:pt idx="82">
                  <c:v>0.66700000000000004</c:v>
                </c:pt>
                <c:pt idx="83">
                  <c:v>0.83799999999999997</c:v>
                </c:pt>
                <c:pt idx="84">
                  <c:v>0.245</c:v>
                </c:pt>
                <c:pt idx="85">
                  <c:v>0.72299999999999998</c:v>
                </c:pt>
                <c:pt idx="86">
                  <c:v>0.65700000000000003</c:v>
                </c:pt>
                <c:pt idx="87">
                  <c:v>0.78500000000000003</c:v>
                </c:pt>
                <c:pt idx="88">
                  <c:v>0.78200000000000003</c:v>
                </c:pt>
                <c:pt idx="89">
                  <c:v>0.76900000000000002</c:v>
                </c:pt>
                <c:pt idx="90">
                  <c:v>0.81499999999999995</c:v>
                </c:pt>
                <c:pt idx="91">
                  <c:v>0.66</c:v>
                </c:pt>
                <c:pt idx="92">
                  <c:v>0.89300000000000002</c:v>
                </c:pt>
                <c:pt idx="93">
                  <c:v>0.85099999999999998</c:v>
                </c:pt>
                <c:pt idx="94">
                  <c:v>0.60399999999999998</c:v>
                </c:pt>
                <c:pt idx="95">
                  <c:v>0.33100000000000002</c:v>
                </c:pt>
                <c:pt idx="96">
                  <c:v>0.81499999999999995</c:v>
                </c:pt>
                <c:pt idx="97">
                  <c:v>0.48599999999999999</c:v>
                </c:pt>
                <c:pt idx="98">
                  <c:v>0.23200000000000001</c:v>
                </c:pt>
                <c:pt idx="99">
                  <c:v>0.67700000000000005</c:v>
                </c:pt>
                <c:pt idx="100">
                  <c:v>0.81499999999999995</c:v>
                </c:pt>
                <c:pt idx="101">
                  <c:v>0.39700000000000002</c:v>
                </c:pt>
                <c:pt idx="102">
                  <c:v>0.50800000000000001</c:v>
                </c:pt>
                <c:pt idx="103">
                  <c:v>0.57099999999999995</c:v>
                </c:pt>
                <c:pt idx="104">
                  <c:v>0.55100000000000005</c:v>
                </c:pt>
                <c:pt idx="105">
                  <c:v>0.46899999999999997</c:v>
                </c:pt>
                <c:pt idx="106">
                  <c:v>0.874</c:v>
                </c:pt>
                <c:pt idx="107">
                  <c:v>0.80500000000000005</c:v>
                </c:pt>
                <c:pt idx="108">
                  <c:v>0.63700000000000001</c:v>
                </c:pt>
                <c:pt idx="109">
                  <c:v>0.67200000000000004</c:v>
                </c:pt>
                <c:pt idx="110">
                  <c:v>0.57099999999999995</c:v>
                </c:pt>
                <c:pt idx="111">
                  <c:v>0.26800000000000002</c:v>
                </c:pt>
                <c:pt idx="112">
                  <c:v>0.47699999999999998</c:v>
                </c:pt>
                <c:pt idx="113">
                  <c:v>0.36599999999999999</c:v>
                </c:pt>
                <c:pt idx="114">
                  <c:v>0.38</c:v>
                </c:pt>
                <c:pt idx="115">
                  <c:v>0.81499999999999995</c:v>
                </c:pt>
                <c:pt idx="116">
                  <c:v>0.78500000000000003</c:v>
                </c:pt>
                <c:pt idx="117">
                  <c:v>0.375</c:v>
                </c:pt>
                <c:pt idx="118">
                  <c:v>0.752</c:v>
                </c:pt>
                <c:pt idx="119">
                  <c:v>0.42799999999999999</c:v>
                </c:pt>
                <c:pt idx="120">
                  <c:v>0.58099999999999996</c:v>
                </c:pt>
                <c:pt idx="121">
                  <c:v>0.48899999999999999</c:v>
                </c:pt>
                <c:pt idx="122">
                  <c:v>0.39</c:v>
                </c:pt>
                <c:pt idx="123">
                  <c:v>0.81499999999999995</c:v>
                </c:pt>
                <c:pt idx="124">
                  <c:v>0.72299999999999998</c:v>
                </c:pt>
                <c:pt idx="125">
                  <c:v>0.57399999999999995</c:v>
                </c:pt>
                <c:pt idx="126">
                  <c:v>0.35699999999999998</c:v>
                </c:pt>
                <c:pt idx="127">
                  <c:v>0.308</c:v>
                </c:pt>
                <c:pt idx="128">
                  <c:v>0.24199999999999999</c:v>
                </c:pt>
                <c:pt idx="129">
                  <c:v>0.83099999999999996</c:v>
                </c:pt>
                <c:pt idx="130">
                  <c:v>0.55500000000000005</c:v>
                </c:pt>
                <c:pt idx="131">
                  <c:v>0.192</c:v>
                </c:pt>
                <c:pt idx="132">
                  <c:v>0.73899999999999999</c:v>
                </c:pt>
                <c:pt idx="133">
                  <c:v>0.53200000000000003</c:v>
                </c:pt>
                <c:pt idx="134">
                  <c:v>0</c:v>
                </c:pt>
                <c:pt idx="135">
                  <c:v>0.443</c:v>
                </c:pt>
                <c:pt idx="136">
                  <c:v>0.64400000000000002</c:v>
                </c:pt>
                <c:pt idx="137">
                  <c:v>0.42599999999999999</c:v>
                </c:pt>
                <c:pt idx="138">
                  <c:v>0.41</c:v>
                </c:pt>
                <c:pt idx="139">
                  <c:v>0.58799999999999997</c:v>
                </c:pt>
                <c:pt idx="140">
                  <c:v>0.443</c:v>
                </c:pt>
                <c:pt idx="141">
                  <c:v>0.505</c:v>
                </c:pt>
                <c:pt idx="142">
                  <c:v>0.55500000000000005</c:v>
                </c:pt>
                <c:pt idx="143">
                  <c:v>0.16800000000000001</c:v>
                </c:pt>
                <c:pt idx="144">
                  <c:v>0.38</c:v>
                </c:pt>
                <c:pt idx="145">
                  <c:v>0.433</c:v>
                </c:pt>
                <c:pt idx="146">
                  <c:v>0.44900000000000001</c:v>
                </c:pt>
                <c:pt idx="147">
                  <c:v>0.53800000000000003</c:v>
                </c:pt>
                <c:pt idx="148">
                  <c:v>0.44</c:v>
                </c:pt>
                <c:pt idx="149">
                  <c:v>0.495</c:v>
                </c:pt>
                <c:pt idx="150">
                  <c:v>0.46300000000000002</c:v>
                </c:pt>
                <c:pt idx="151">
                  <c:v>0.61399999999999999</c:v>
                </c:pt>
                <c:pt idx="152">
                  <c:v>0.499</c:v>
                </c:pt>
                <c:pt idx="153">
                  <c:v>0.36099999999999999</c:v>
                </c:pt>
                <c:pt idx="154">
                  <c:v>0.105</c:v>
                </c:pt>
                <c:pt idx="155">
                  <c:v>0.29499999999999998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79-4A79-8D2F-7ACEBC33B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631840"/>
        <c:axId val="318632256"/>
      </c:scatterChart>
      <c:valAx>
        <c:axId val="31863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632256"/>
        <c:crosses val="autoZero"/>
        <c:crossBetween val="midCat"/>
      </c:valAx>
      <c:valAx>
        <c:axId val="318632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631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gdp</a:t>
            </a:r>
            <a:r>
              <a:rPr lang="en-US" baseline="0"/>
              <a:t> vs social support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304312814200436E-2"/>
          <c:y val="0.12667229350058076"/>
          <c:w val="0.88164803648952028"/>
          <c:h val="0.72812911559876958"/>
        </c:manualLayout>
      </c:layout>
      <c:scatterChart>
        <c:scatterStyle val="lineMarker"/>
        <c:varyColors val="0"/>
        <c:ser>
          <c:idx val="0"/>
          <c:order val="0"/>
          <c:tx>
            <c:strRef>
              <c:f>'2019'!$E$1</c:f>
              <c:strCache>
                <c:ptCount val="1"/>
                <c:pt idx="0">
                  <c:v>Social support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'2019'!$D$2:$D$157</c:f>
              <c:numCache>
                <c:formatCode>General</c:formatCode>
                <c:ptCount val="156"/>
                <c:pt idx="0">
                  <c:v>1.34</c:v>
                </c:pt>
                <c:pt idx="1">
                  <c:v>1.383</c:v>
                </c:pt>
                <c:pt idx="2">
                  <c:v>1.488</c:v>
                </c:pt>
                <c:pt idx="3">
                  <c:v>1.38</c:v>
                </c:pt>
                <c:pt idx="4">
                  <c:v>1.3959999999999999</c:v>
                </c:pt>
                <c:pt idx="5">
                  <c:v>1.452</c:v>
                </c:pt>
                <c:pt idx="6">
                  <c:v>1.387</c:v>
                </c:pt>
                <c:pt idx="7">
                  <c:v>1.3029999999999999</c:v>
                </c:pt>
                <c:pt idx="8">
                  <c:v>1.365</c:v>
                </c:pt>
                <c:pt idx="9">
                  <c:v>1.3759999999999999</c:v>
                </c:pt>
                <c:pt idx="10">
                  <c:v>1.3720000000000001</c:v>
                </c:pt>
                <c:pt idx="11">
                  <c:v>1.034</c:v>
                </c:pt>
                <c:pt idx="12">
                  <c:v>1.276</c:v>
                </c:pt>
                <c:pt idx="13">
                  <c:v>1.609</c:v>
                </c:pt>
                <c:pt idx="14">
                  <c:v>1.333</c:v>
                </c:pt>
                <c:pt idx="15">
                  <c:v>1.4990000000000001</c:v>
                </c:pt>
                <c:pt idx="16">
                  <c:v>1.373</c:v>
                </c:pt>
                <c:pt idx="17">
                  <c:v>1.3560000000000001</c:v>
                </c:pt>
                <c:pt idx="18">
                  <c:v>1.4330000000000001</c:v>
                </c:pt>
                <c:pt idx="19">
                  <c:v>1.2689999999999999</c:v>
                </c:pt>
                <c:pt idx="20">
                  <c:v>1.5029999999999999</c:v>
                </c:pt>
                <c:pt idx="21">
                  <c:v>1.3</c:v>
                </c:pt>
                <c:pt idx="22">
                  <c:v>1.07</c:v>
                </c:pt>
                <c:pt idx="23">
                  <c:v>1.3240000000000001</c:v>
                </c:pt>
                <c:pt idx="24">
                  <c:v>1.3680000000000001</c:v>
                </c:pt>
                <c:pt idx="25">
                  <c:v>1.159</c:v>
                </c:pt>
                <c:pt idx="26">
                  <c:v>0.8</c:v>
                </c:pt>
                <c:pt idx="27">
                  <c:v>1.403</c:v>
                </c:pt>
                <c:pt idx="28">
                  <c:v>1.6839999999999999</c:v>
                </c:pt>
                <c:pt idx="29">
                  <c:v>1.286</c:v>
                </c:pt>
                <c:pt idx="30">
                  <c:v>1.149</c:v>
                </c:pt>
                <c:pt idx="31">
                  <c:v>1.004</c:v>
                </c:pt>
                <c:pt idx="32">
                  <c:v>1.1240000000000001</c:v>
                </c:pt>
                <c:pt idx="33">
                  <c:v>1.5720000000000001</c:v>
                </c:pt>
                <c:pt idx="34">
                  <c:v>0.79400000000000004</c:v>
                </c:pt>
                <c:pt idx="35">
                  <c:v>1.294</c:v>
                </c:pt>
                <c:pt idx="36">
                  <c:v>1.3620000000000001</c:v>
                </c:pt>
                <c:pt idx="37">
                  <c:v>1.246</c:v>
                </c:pt>
                <c:pt idx="38">
                  <c:v>1.2310000000000001</c:v>
                </c:pt>
                <c:pt idx="39">
                  <c:v>1.206</c:v>
                </c:pt>
                <c:pt idx="40">
                  <c:v>0.745</c:v>
                </c:pt>
                <c:pt idx="41">
                  <c:v>1.238</c:v>
                </c:pt>
                <c:pt idx="42">
                  <c:v>0.98499999999999999</c:v>
                </c:pt>
                <c:pt idx="43">
                  <c:v>1.258</c:v>
                </c:pt>
                <c:pt idx="44">
                  <c:v>0.69399999999999995</c:v>
                </c:pt>
                <c:pt idx="45">
                  <c:v>0.88200000000000001</c:v>
                </c:pt>
                <c:pt idx="46">
                  <c:v>1.0920000000000001</c:v>
                </c:pt>
                <c:pt idx="47">
                  <c:v>1.1619999999999999</c:v>
                </c:pt>
                <c:pt idx="48">
                  <c:v>1.2629999999999999</c:v>
                </c:pt>
                <c:pt idx="49">
                  <c:v>0.91200000000000003</c:v>
                </c:pt>
                <c:pt idx="50">
                  <c:v>1.5</c:v>
                </c:pt>
                <c:pt idx="51">
                  <c:v>1.05</c:v>
                </c:pt>
                <c:pt idx="52">
                  <c:v>1.1870000000000001</c:v>
                </c:pt>
                <c:pt idx="53">
                  <c:v>1.3009999999999999</c:v>
                </c:pt>
                <c:pt idx="54">
                  <c:v>1.2370000000000001</c:v>
                </c:pt>
                <c:pt idx="55">
                  <c:v>0.83099999999999996</c:v>
                </c:pt>
                <c:pt idx="56">
                  <c:v>1.1200000000000001</c:v>
                </c:pt>
                <c:pt idx="57">
                  <c:v>1.327</c:v>
                </c:pt>
                <c:pt idx="58">
                  <c:v>0.64200000000000002</c:v>
                </c:pt>
                <c:pt idx="59">
                  <c:v>1.173</c:v>
                </c:pt>
                <c:pt idx="60">
                  <c:v>0.77600000000000002</c:v>
                </c:pt>
                <c:pt idx="61">
                  <c:v>1.2010000000000001</c:v>
                </c:pt>
                <c:pt idx="62">
                  <c:v>0.85499999999999998</c:v>
                </c:pt>
                <c:pt idx="63">
                  <c:v>1.2629999999999999</c:v>
                </c:pt>
                <c:pt idx="64">
                  <c:v>0.96</c:v>
                </c:pt>
                <c:pt idx="65">
                  <c:v>1.2210000000000001</c:v>
                </c:pt>
                <c:pt idx="66">
                  <c:v>0.67700000000000005</c:v>
                </c:pt>
                <c:pt idx="67">
                  <c:v>1.1830000000000001</c:v>
                </c:pt>
                <c:pt idx="68">
                  <c:v>0.80700000000000005</c:v>
                </c:pt>
                <c:pt idx="69">
                  <c:v>1.004</c:v>
                </c:pt>
                <c:pt idx="70">
                  <c:v>0.68500000000000005</c:v>
                </c:pt>
                <c:pt idx="71">
                  <c:v>1.044</c:v>
                </c:pt>
                <c:pt idx="72">
                  <c:v>1.0509999999999999</c:v>
                </c:pt>
                <c:pt idx="73">
                  <c:v>0.49299999999999999</c:v>
                </c:pt>
                <c:pt idx="74">
                  <c:v>1.155</c:v>
                </c:pt>
                <c:pt idx="75">
                  <c:v>1.4379999999999999</c:v>
                </c:pt>
                <c:pt idx="76">
                  <c:v>1.0149999999999999</c:v>
                </c:pt>
                <c:pt idx="77">
                  <c:v>0.94499999999999995</c:v>
                </c:pt>
                <c:pt idx="78">
                  <c:v>1.1830000000000001</c:v>
                </c:pt>
                <c:pt idx="79">
                  <c:v>1.2210000000000001</c:v>
                </c:pt>
                <c:pt idx="80">
                  <c:v>1.0669999999999999</c:v>
                </c:pt>
                <c:pt idx="81">
                  <c:v>1.181</c:v>
                </c:pt>
                <c:pt idx="82">
                  <c:v>0.94799999999999995</c:v>
                </c:pt>
                <c:pt idx="83">
                  <c:v>0.98299999999999998</c:v>
                </c:pt>
                <c:pt idx="84">
                  <c:v>0.69599999999999995</c:v>
                </c:pt>
                <c:pt idx="85">
                  <c:v>0.55100000000000005</c:v>
                </c:pt>
                <c:pt idx="86">
                  <c:v>1.052</c:v>
                </c:pt>
                <c:pt idx="87">
                  <c:v>1.002</c:v>
                </c:pt>
                <c:pt idx="88">
                  <c:v>0.80100000000000005</c:v>
                </c:pt>
                <c:pt idx="89">
                  <c:v>1.0429999999999999</c:v>
                </c:pt>
                <c:pt idx="90">
                  <c:v>0.98699999999999999</c:v>
                </c:pt>
                <c:pt idx="91">
                  <c:v>0.93100000000000005</c:v>
                </c:pt>
                <c:pt idx="92">
                  <c:v>1.0289999999999999</c:v>
                </c:pt>
                <c:pt idx="93">
                  <c:v>0.74099999999999999</c:v>
                </c:pt>
                <c:pt idx="94">
                  <c:v>0.81299999999999994</c:v>
                </c:pt>
                <c:pt idx="95">
                  <c:v>0.54900000000000004</c:v>
                </c:pt>
                <c:pt idx="96">
                  <c:v>1.0920000000000001</c:v>
                </c:pt>
                <c:pt idx="97">
                  <c:v>0.61099999999999999</c:v>
                </c:pt>
                <c:pt idx="98">
                  <c:v>0.56899999999999995</c:v>
                </c:pt>
                <c:pt idx="99">
                  <c:v>0.44600000000000001</c:v>
                </c:pt>
                <c:pt idx="100">
                  <c:v>0.83699999999999997</c:v>
                </c:pt>
                <c:pt idx="101">
                  <c:v>0.39300000000000002</c:v>
                </c:pt>
                <c:pt idx="102">
                  <c:v>0.67300000000000004</c:v>
                </c:pt>
                <c:pt idx="103">
                  <c:v>1.0569999999999999</c:v>
                </c:pt>
                <c:pt idx="104">
                  <c:v>0.76400000000000001</c:v>
                </c:pt>
                <c:pt idx="105">
                  <c:v>0.96</c:v>
                </c:pt>
                <c:pt idx="106">
                  <c:v>0.94699999999999995</c:v>
                </c:pt>
                <c:pt idx="107">
                  <c:v>0.96</c:v>
                </c:pt>
                <c:pt idx="108">
                  <c:v>0.57399999999999995</c:v>
                </c:pt>
                <c:pt idx="109">
                  <c:v>0.65700000000000003</c:v>
                </c:pt>
                <c:pt idx="110">
                  <c:v>0.45</c:v>
                </c:pt>
                <c:pt idx="111">
                  <c:v>0</c:v>
                </c:pt>
                <c:pt idx="112">
                  <c:v>0.879</c:v>
                </c:pt>
                <c:pt idx="113">
                  <c:v>0.13800000000000001</c:v>
                </c:pt>
                <c:pt idx="114">
                  <c:v>0.33100000000000002</c:v>
                </c:pt>
                <c:pt idx="115">
                  <c:v>0.85</c:v>
                </c:pt>
                <c:pt idx="116">
                  <c:v>1.1000000000000001</c:v>
                </c:pt>
                <c:pt idx="117">
                  <c:v>0.38</c:v>
                </c:pt>
                <c:pt idx="118">
                  <c:v>0.88600000000000001</c:v>
                </c:pt>
                <c:pt idx="119">
                  <c:v>0.308</c:v>
                </c:pt>
                <c:pt idx="120">
                  <c:v>0.51200000000000001</c:v>
                </c:pt>
                <c:pt idx="121">
                  <c:v>0.56999999999999995</c:v>
                </c:pt>
                <c:pt idx="122">
                  <c:v>0.20399999999999999</c:v>
                </c:pt>
                <c:pt idx="123">
                  <c:v>0.92100000000000004</c:v>
                </c:pt>
                <c:pt idx="124">
                  <c:v>0.56200000000000006</c:v>
                </c:pt>
                <c:pt idx="125">
                  <c:v>1.0429999999999999</c:v>
                </c:pt>
                <c:pt idx="126">
                  <c:v>9.4E-2</c:v>
                </c:pt>
                <c:pt idx="127">
                  <c:v>0.38500000000000001</c:v>
                </c:pt>
                <c:pt idx="128">
                  <c:v>0.26800000000000002</c:v>
                </c:pt>
                <c:pt idx="129">
                  <c:v>0.94899999999999995</c:v>
                </c:pt>
                <c:pt idx="130">
                  <c:v>0.71</c:v>
                </c:pt>
                <c:pt idx="131">
                  <c:v>0.35</c:v>
                </c:pt>
                <c:pt idx="132">
                  <c:v>0.82</c:v>
                </c:pt>
                <c:pt idx="133">
                  <c:v>0.33600000000000002</c:v>
                </c:pt>
                <c:pt idx="134">
                  <c:v>0.81100000000000005</c:v>
                </c:pt>
                <c:pt idx="135">
                  <c:v>0.33200000000000002</c:v>
                </c:pt>
                <c:pt idx="136">
                  <c:v>0.91300000000000003</c:v>
                </c:pt>
                <c:pt idx="137">
                  <c:v>0.57799999999999996</c:v>
                </c:pt>
                <c:pt idx="138">
                  <c:v>0.27500000000000002</c:v>
                </c:pt>
                <c:pt idx="139">
                  <c:v>0.755</c:v>
                </c:pt>
                <c:pt idx="140">
                  <c:v>7.2999999999999995E-2</c:v>
                </c:pt>
                <c:pt idx="141">
                  <c:v>0.27400000000000002</c:v>
                </c:pt>
                <c:pt idx="142">
                  <c:v>0.27400000000000002</c:v>
                </c:pt>
                <c:pt idx="143">
                  <c:v>0.48899999999999999</c:v>
                </c:pt>
                <c:pt idx="144">
                  <c:v>4.5999999999999999E-2</c:v>
                </c:pt>
                <c:pt idx="145">
                  <c:v>0.36599999999999999</c:v>
                </c:pt>
                <c:pt idx="146">
                  <c:v>0.32300000000000001</c:v>
                </c:pt>
                <c:pt idx="147">
                  <c:v>1.0409999999999999</c:v>
                </c:pt>
                <c:pt idx="148">
                  <c:v>0.61899999999999999</c:v>
                </c:pt>
                <c:pt idx="149">
                  <c:v>0.191</c:v>
                </c:pt>
                <c:pt idx="150">
                  <c:v>0.28699999999999998</c:v>
                </c:pt>
                <c:pt idx="151">
                  <c:v>0.35899999999999999</c:v>
                </c:pt>
                <c:pt idx="152">
                  <c:v>0.47599999999999998</c:v>
                </c:pt>
                <c:pt idx="153">
                  <c:v>0.35</c:v>
                </c:pt>
                <c:pt idx="154">
                  <c:v>2.5999999999999999E-2</c:v>
                </c:pt>
                <c:pt idx="155">
                  <c:v>0.30599999999999999</c:v>
                </c:pt>
              </c:numCache>
            </c:numRef>
          </c:xVal>
          <c:yVal>
            <c:numRef>
              <c:f>'2019'!$E$2:$E$157</c:f>
              <c:numCache>
                <c:formatCode>General</c:formatCode>
                <c:ptCount val="156"/>
                <c:pt idx="0">
                  <c:v>1.587</c:v>
                </c:pt>
                <c:pt idx="1">
                  <c:v>1.573</c:v>
                </c:pt>
                <c:pt idx="2">
                  <c:v>1.5820000000000001</c:v>
                </c:pt>
                <c:pt idx="3">
                  <c:v>1.6240000000000001</c:v>
                </c:pt>
                <c:pt idx="4">
                  <c:v>1.522</c:v>
                </c:pt>
                <c:pt idx="5">
                  <c:v>1.526</c:v>
                </c:pt>
                <c:pt idx="6">
                  <c:v>1.4870000000000001</c:v>
                </c:pt>
                <c:pt idx="7">
                  <c:v>1.5569999999999999</c:v>
                </c:pt>
                <c:pt idx="8">
                  <c:v>1.5049999999999999</c:v>
                </c:pt>
                <c:pt idx="9">
                  <c:v>1.4750000000000001</c:v>
                </c:pt>
                <c:pt idx="10">
                  <c:v>1.548</c:v>
                </c:pt>
                <c:pt idx="11">
                  <c:v>1.4410000000000001</c:v>
                </c:pt>
                <c:pt idx="12">
                  <c:v>1.4550000000000001</c:v>
                </c:pt>
                <c:pt idx="13">
                  <c:v>1.4790000000000001</c:v>
                </c:pt>
                <c:pt idx="14">
                  <c:v>1.538</c:v>
                </c:pt>
                <c:pt idx="15">
                  <c:v>1.5529999999999999</c:v>
                </c:pt>
                <c:pt idx="16">
                  <c:v>1.454</c:v>
                </c:pt>
                <c:pt idx="17">
                  <c:v>1.504</c:v>
                </c:pt>
                <c:pt idx="18">
                  <c:v>1.4570000000000001</c:v>
                </c:pt>
                <c:pt idx="19">
                  <c:v>1.4870000000000001</c:v>
                </c:pt>
                <c:pt idx="20">
                  <c:v>1.31</c:v>
                </c:pt>
                <c:pt idx="21">
                  <c:v>1.52</c:v>
                </c:pt>
                <c:pt idx="22">
                  <c:v>1.323</c:v>
                </c:pt>
                <c:pt idx="23">
                  <c:v>1.472</c:v>
                </c:pt>
                <c:pt idx="24">
                  <c:v>1.43</c:v>
                </c:pt>
                <c:pt idx="25">
                  <c:v>1.369</c:v>
                </c:pt>
                <c:pt idx="26">
                  <c:v>1.2689999999999999</c:v>
                </c:pt>
                <c:pt idx="27">
                  <c:v>1.357</c:v>
                </c:pt>
                <c:pt idx="28">
                  <c:v>1.3129999999999999</c:v>
                </c:pt>
                <c:pt idx="29">
                  <c:v>1.484</c:v>
                </c:pt>
                <c:pt idx="30">
                  <c:v>1.4419999999999999</c:v>
                </c:pt>
                <c:pt idx="31">
                  <c:v>1.4390000000000001</c:v>
                </c:pt>
                <c:pt idx="32">
                  <c:v>1.4650000000000001</c:v>
                </c:pt>
                <c:pt idx="33">
                  <c:v>1.4630000000000001</c:v>
                </c:pt>
                <c:pt idx="34">
                  <c:v>1.242</c:v>
                </c:pt>
                <c:pt idx="35">
                  <c:v>1.488</c:v>
                </c:pt>
                <c:pt idx="36">
                  <c:v>1.3680000000000001</c:v>
                </c:pt>
                <c:pt idx="37">
                  <c:v>1.504</c:v>
                </c:pt>
                <c:pt idx="38">
                  <c:v>1.4770000000000001</c:v>
                </c:pt>
                <c:pt idx="39">
                  <c:v>1.4379999999999999</c:v>
                </c:pt>
                <c:pt idx="40">
                  <c:v>1.5289999999999999</c:v>
                </c:pt>
                <c:pt idx="41">
                  <c:v>1.5149999999999999</c:v>
                </c:pt>
                <c:pt idx="42">
                  <c:v>1.41</c:v>
                </c:pt>
                <c:pt idx="43">
                  <c:v>1.5229999999999999</c:v>
                </c:pt>
                <c:pt idx="44">
                  <c:v>1.325</c:v>
                </c:pt>
                <c:pt idx="45">
                  <c:v>1.232</c:v>
                </c:pt>
                <c:pt idx="46">
                  <c:v>1.4319999999999999</c:v>
                </c:pt>
                <c:pt idx="47">
                  <c:v>1.232</c:v>
                </c:pt>
                <c:pt idx="48">
                  <c:v>1.2230000000000001</c:v>
                </c:pt>
                <c:pt idx="49">
                  <c:v>1.3120000000000001</c:v>
                </c:pt>
                <c:pt idx="50">
                  <c:v>1.319</c:v>
                </c:pt>
                <c:pt idx="51">
                  <c:v>1.409</c:v>
                </c:pt>
                <c:pt idx="52">
                  <c:v>1.4650000000000001</c:v>
                </c:pt>
                <c:pt idx="53">
                  <c:v>1.2190000000000001</c:v>
                </c:pt>
                <c:pt idx="54">
                  <c:v>1.528</c:v>
                </c:pt>
                <c:pt idx="55">
                  <c:v>1.478</c:v>
                </c:pt>
                <c:pt idx="56">
                  <c:v>1.4019999999999999</c:v>
                </c:pt>
                <c:pt idx="57">
                  <c:v>1.419</c:v>
                </c:pt>
                <c:pt idx="58">
                  <c:v>1.236</c:v>
                </c:pt>
                <c:pt idx="59">
                  <c:v>1.508</c:v>
                </c:pt>
                <c:pt idx="60">
                  <c:v>1.2090000000000001</c:v>
                </c:pt>
                <c:pt idx="61">
                  <c:v>1.41</c:v>
                </c:pt>
                <c:pt idx="62">
                  <c:v>1.4750000000000001</c:v>
                </c:pt>
                <c:pt idx="63">
                  <c:v>1.252</c:v>
                </c:pt>
                <c:pt idx="64">
                  <c:v>1.274</c:v>
                </c:pt>
                <c:pt idx="65">
                  <c:v>1.431</c:v>
                </c:pt>
                <c:pt idx="66">
                  <c:v>0.88600000000000001</c:v>
                </c:pt>
                <c:pt idx="67">
                  <c:v>1.452</c:v>
                </c:pt>
                <c:pt idx="68">
                  <c:v>1.2929999999999999</c:v>
                </c:pt>
                <c:pt idx="69">
                  <c:v>1.383</c:v>
                </c:pt>
                <c:pt idx="70">
                  <c:v>1.3280000000000001</c:v>
                </c:pt>
                <c:pt idx="71">
                  <c:v>1.3029999999999999</c:v>
                </c:pt>
                <c:pt idx="72">
                  <c:v>1.361</c:v>
                </c:pt>
                <c:pt idx="73">
                  <c:v>1.0980000000000001</c:v>
                </c:pt>
                <c:pt idx="74">
                  <c:v>1.266</c:v>
                </c:pt>
                <c:pt idx="75">
                  <c:v>1.2769999999999999</c:v>
                </c:pt>
                <c:pt idx="76">
                  <c:v>1.401</c:v>
                </c:pt>
                <c:pt idx="77">
                  <c:v>1.212</c:v>
                </c:pt>
                <c:pt idx="78">
                  <c:v>1.36</c:v>
                </c:pt>
                <c:pt idx="79">
                  <c:v>1.171</c:v>
                </c:pt>
                <c:pt idx="80">
                  <c:v>1.4650000000000001</c:v>
                </c:pt>
                <c:pt idx="81">
                  <c:v>1.1559999999999999</c:v>
                </c:pt>
                <c:pt idx="82">
                  <c:v>1.5309999999999999</c:v>
                </c:pt>
                <c:pt idx="83">
                  <c:v>1.294</c:v>
                </c:pt>
                <c:pt idx="84">
                  <c:v>1.111</c:v>
                </c:pt>
                <c:pt idx="85">
                  <c:v>1.4379999999999999</c:v>
                </c:pt>
                <c:pt idx="86">
                  <c:v>1.538</c:v>
                </c:pt>
                <c:pt idx="87">
                  <c:v>1.1599999999999999</c:v>
                </c:pt>
                <c:pt idx="88">
                  <c:v>0.78200000000000003</c:v>
                </c:pt>
                <c:pt idx="89">
                  <c:v>1.147</c:v>
                </c:pt>
                <c:pt idx="90">
                  <c:v>1.224</c:v>
                </c:pt>
                <c:pt idx="91">
                  <c:v>1.2030000000000001</c:v>
                </c:pt>
                <c:pt idx="92">
                  <c:v>1.125</c:v>
                </c:pt>
                <c:pt idx="93">
                  <c:v>1.3460000000000001</c:v>
                </c:pt>
                <c:pt idx="94">
                  <c:v>1.321</c:v>
                </c:pt>
                <c:pt idx="95">
                  <c:v>0.91</c:v>
                </c:pt>
                <c:pt idx="96">
                  <c:v>1.5129999999999999</c:v>
                </c:pt>
                <c:pt idx="97">
                  <c:v>0.86799999999999999</c:v>
                </c:pt>
                <c:pt idx="98">
                  <c:v>0.80800000000000005</c:v>
                </c:pt>
                <c:pt idx="99">
                  <c:v>1.226</c:v>
                </c:pt>
                <c:pt idx="100">
                  <c:v>1.2250000000000001</c:v>
                </c:pt>
                <c:pt idx="101">
                  <c:v>0.437</c:v>
                </c:pt>
                <c:pt idx="102">
                  <c:v>0.79900000000000004</c:v>
                </c:pt>
                <c:pt idx="103">
                  <c:v>1.1830000000000001</c:v>
                </c:pt>
                <c:pt idx="104">
                  <c:v>1.03</c:v>
                </c:pt>
                <c:pt idx="105">
                  <c:v>1.351</c:v>
                </c:pt>
                <c:pt idx="106">
                  <c:v>0.84799999999999998</c:v>
                </c:pt>
                <c:pt idx="107">
                  <c:v>1.427</c:v>
                </c:pt>
                <c:pt idx="108">
                  <c:v>1.1220000000000001</c:v>
                </c:pt>
                <c:pt idx="109">
                  <c:v>1.2470000000000001</c:v>
                </c:pt>
                <c:pt idx="110">
                  <c:v>1.1339999999999999</c:v>
                </c:pt>
                <c:pt idx="111">
                  <c:v>0.69799999999999995</c:v>
                </c:pt>
                <c:pt idx="112">
                  <c:v>1.3129999999999999</c:v>
                </c:pt>
                <c:pt idx="113">
                  <c:v>0.77400000000000002</c:v>
                </c:pt>
                <c:pt idx="114">
                  <c:v>1.056</c:v>
                </c:pt>
                <c:pt idx="115">
                  <c:v>1.0549999999999999</c:v>
                </c:pt>
                <c:pt idx="116">
                  <c:v>0.84199999999999997</c:v>
                </c:pt>
                <c:pt idx="117">
                  <c:v>0.82899999999999996</c:v>
                </c:pt>
                <c:pt idx="118">
                  <c:v>0.66600000000000004</c:v>
                </c:pt>
                <c:pt idx="119">
                  <c:v>0.93899999999999995</c:v>
                </c:pt>
                <c:pt idx="120">
                  <c:v>0.98299999999999998</c:v>
                </c:pt>
                <c:pt idx="121">
                  <c:v>1.167</c:v>
                </c:pt>
                <c:pt idx="122">
                  <c:v>0.98599999999999999</c:v>
                </c:pt>
                <c:pt idx="123">
                  <c:v>1</c:v>
                </c:pt>
                <c:pt idx="124">
                  <c:v>0.92800000000000005</c:v>
                </c:pt>
                <c:pt idx="125">
                  <c:v>0.98</c:v>
                </c:pt>
                <c:pt idx="126">
                  <c:v>1.125</c:v>
                </c:pt>
                <c:pt idx="127">
                  <c:v>1.105</c:v>
                </c:pt>
                <c:pt idx="128">
                  <c:v>0.84099999999999997</c:v>
                </c:pt>
                <c:pt idx="129">
                  <c:v>1.2649999999999999</c:v>
                </c:pt>
                <c:pt idx="130">
                  <c:v>1.181</c:v>
                </c:pt>
                <c:pt idx="131">
                  <c:v>0.76600000000000001</c:v>
                </c:pt>
                <c:pt idx="132">
                  <c:v>1.39</c:v>
                </c:pt>
                <c:pt idx="133">
                  <c:v>1.0329999999999999</c:v>
                </c:pt>
                <c:pt idx="134">
                  <c:v>1.149</c:v>
                </c:pt>
                <c:pt idx="135">
                  <c:v>1.069</c:v>
                </c:pt>
                <c:pt idx="136">
                  <c:v>1.0389999999999999</c:v>
                </c:pt>
                <c:pt idx="137">
                  <c:v>1.0580000000000001</c:v>
                </c:pt>
                <c:pt idx="138">
                  <c:v>0.57199999999999995</c:v>
                </c:pt>
                <c:pt idx="139">
                  <c:v>0.76500000000000001</c:v>
                </c:pt>
                <c:pt idx="140">
                  <c:v>0.92200000000000004</c:v>
                </c:pt>
                <c:pt idx="141">
                  <c:v>0.75700000000000001</c:v>
                </c:pt>
                <c:pt idx="142">
                  <c:v>0.91600000000000004</c:v>
                </c:pt>
                <c:pt idx="143">
                  <c:v>1.169</c:v>
                </c:pt>
                <c:pt idx="144">
                  <c:v>0.44700000000000001</c:v>
                </c:pt>
                <c:pt idx="145">
                  <c:v>1.1140000000000001</c:v>
                </c:pt>
                <c:pt idx="146">
                  <c:v>0.68799999999999994</c:v>
                </c:pt>
                <c:pt idx="147">
                  <c:v>1.145</c:v>
                </c:pt>
                <c:pt idx="148">
                  <c:v>0.378</c:v>
                </c:pt>
                <c:pt idx="149">
                  <c:v>0.56000000000000005</c:v>
                </c:pt>
                <c:pt idx="150">
                  <c:v>1.163</c:v>
                </c:pt>
                <c:pt idx="151">
                  <c:v>0.71099999999999997</c:v>
                </c:pt>
                <c:pt idx="152">
                  <c:v>0.88500000000000001</c:v>
                </c:pt>
                <c:pt idx="153">
                  <c:v>0.51700000000000002</c:v>
                </c:pt>
                <c:pt idx="154">
                  <c:v>0</c:v>
                </c:pt>
                <c:pt idx="155">
                  <c:v>0.57499999999999996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33-4161-8CA0-CDE7BCB75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977472"/>
        <c:axId val="248976640"/>
      </c:scatterChart>
      <c:valAx>
        <c:axId val="24897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976640"/>
        <c:crosses val="autoZero"/>
        <c:crossBetween val="midCat"/>
      </c:valAx>
      <c:valAx>
        <c:axId val="248976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97747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gdp vs Healthy life expectancy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903226703827756E-2"/>
          <c:y val="0.18980544465228452"/>
          <c:w val="0.88149620057949751"/>
          <c:h val="0.72812921213464055"/>
        </c:manualLayout>
      </c:layout>
      <c:scatterChart>
        <c:scatterStyle val="lineMarker"/>
        <c:varyColors val="0"/>
        <c:ser>
          <c:idx val="0"/>
          <c:order val="0"/>
          <c:tx>
            <c:strRef>
              <c:f>'2019'!$F$1</c:f>
              <c:strCache>
                <c:ptCount val="1"/>
                <c:pt idx="0">
                  <c:v>Healthy life expectancy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'2019'!$D$2:$D$157</c:f>
              <c:numCache>
                <c:formatCode>General</c:formatCode>
                <c:ptCount val="156"/>
                <c:pt idx="0">
                  <c:v>1.34</c:v>
                </c:pt>
                <c:pt idx="1">
                  <c:v>1.383</c:v>
                </c:pt>
                <c:pt idx="2">
                  <c:v>1.488</c:v>
                </c:pt>
                <c:pt idx="3">
                  <c:v>1.38</c:v>
                </c:pt>
                <c:pt idx="4">
                  <c:v>1.3959999999999999</c:v>
                </c:pt>
                <c:pt idx="5">
                  <c:v>1.452</c:v>
                </c:pt>
                <c:pt idx="6">
                  <c:v>1.387</c:v>
                </c:pt>
                <c:pt idx="7">
                  <c:v>1.3029999999999999</c:v>
                </c:pt>
                <c:pt idx="8">
                  <c:v>1.365</c:v>
                </c:pt>
                <c:pt idx="9">
                  <c:v>1.3759999999999999</c:v>
                </c:pt>
                <c:pt idx="10">
                  <c:v>1.3720000000000001</c:v>
                </c:pt>
                <c:pt idx="11">
                  <c:v>1.034</c:v>
                </c:pt>
                <c:pt idx="12">
                  <c:v>1.276</c:v>
                </c:pt>
                <c:pt idx="13">
                  <c:v>1.609</c:v>
                </c:pt>
                <c:pt idx="14">
                  <c:v>1.333</c:v>
                </c:pt>
                <c:pt idx="15">
                  <c:v>1.4990000000000001</c:v>
                </c:pt>
                <c:pt idx="16">
                  <c:v>1.373</c:v>
                </c:pt>
                <c:pt idx="17">
                  <c:v>1.3560000000000001</c:v>
                </c:pt>
                <c:pt idx="18">
                  <c:v>1.4330000000000001</c:v>
                </c:pt>
                <c:pt idx="19">
                  <c:v>1.2689999999999999</c:v>
                </c:pt>
                <c:pt idx="20">
                  <c:v>1.5029999999999999</c:v>
                </c:pt>
                <c:pt idx="21">
                  <c:v>1.3</c:v>
                </c:pt>
                <c:pt idx="22">
                  <c:v>1.07</c:v>
                </c:pt>
                <c:pt idx="23">
                  <c:v>1.3240000000000001</c:v>
                </c:pt>
                <c:pt idx="24">
                  <c:v>1.3680000000000001</c:v>
                </c:pt>
                <c:pt idx="25">
                  <c:v>1.159</c:v>
                </c:pt>
                <c:pt idx="26">
                  <c:v>0.8</c:v>
                </c:pt>
                <c:pt idx="27">
                  <c:v>1.403</c:v>
                </c:pt>
                <c:pt idx="28">
                  <c:v>1.6839999999999999</c:v>
                </c:pt>
                <c:pt idx="29">
                  <c:v>1.286</c:v>
                </c:pt>
                <c:pt idx="30">
                  <c:v>1.149</c:v>
                </c:pt>
                <c:pt idx="31">
                  <c:v>1.004</c:v>
                </c:pt>
                <c:pt idx="32">
                  <c:v>1.1240000000000001</c:v>
                </c:pt>
                <c:pt idx="33">
                  <c:v>1.5720000000000001</c:v>
                </c:pt>
                <c:pt idx="34">
                  <c:v>0.79400000000000004</c:v>
                </c:pt>
                <c:pt idx="35">
                  <c:v>1.294</c:v>
                </c:pt>
                <c:pt idx="36">
                  <c:v>1.3620000000000001</c:v>
                </c:pt>
                <c:pt idx="37">
                  <c:v>1.246</c:v>
                </c:pt>
                <c:pt idx="38">
                  <c:v>1.2310000000000001</c:v>
                </c:pt>
                <c:pt idx="39">
                  <c:v>1.206</c:v>
                </c:pt>
                <c:pt idx="40">
                  <c:v>0.745</c:v>
                </c:pt>
                <c:pt idx="41">
                  <c:v>1.238</c:v>
                </c:pt>
                <c:pt idx="42">
                  <c:v>0.98499999999999999</c:v>
                </c:pt>
                <c:pt idx="43">
                  <c:v>1.258</c:v>
                </c:pt>
                <c:pt idx="44">
                  <c:v>0.69399999999999995</c:v>
                </c:pt>
                <c:pt idx="45">
                  <c:v>0.88200000000000001</c:v>
                </c:pt>
                <c:pt idx="46">
                  <c:v>1.0920000000000001</c:v>
                </c:pt>
                <c:pt idx="47">
                  <c:v>1.1619999999999999</c:v>
                </c:pt>
                <c:pt idx="48">
                  <c:v>1.2629999999999999</c:v>
                </c:pt>
                <c:pt idx="49">
                  <c:v>0.91200000000000003</c:v>
                </c:pt>
                <c:pt idx="50">
                  <c:v>1.5</c:v>
                </c:pt>
                <c:pt idx="51">
                  <c:v>1.05</c:v>
                </c:pt>
                <c:pt idx="52">
                  <c:v>1.1870000000000001</c:v>
                </c:pt>
                <c:pt idx="53">
                  <c:v>1.3009999999999999</c:v>
                </c:pt>
                <c:pt idx="54">
                  <c:v>1.2370000000000001</c:v>
                </c:pt>
                <c:pt idx="55">
                  <c:v>0.83099999999999996</c:v>
                </c:pt>
                <c:pt idx="56">
                  <c:v>1.1200000000000001</c:v>
                </c:pt>
                <c:pt idx="57">
                  <c:v>1.327</c:v>
                </c:pt>
                <c:pt idx="58">
                  <c:v>0.64200000000000002</c:v>
                </c:pt>
                <c:pt idx="59">
                  <c:v>1.173</c:v>
                </c:pt>
                <c:pt idx="60">
                  <c:v>0.77600000000000002</c:v>
                </c:pt>
                <c:pt idx="61">
                  <c:v>1.2010000000000001</c:v>
                </c:pt>
                <c:pt idx="62">
                  <c:v>0.85499999999999998</c:v>
                </c:pt>
                <c:pt idx="63">
                  <c:v>1.2629999999999999</c:v>
                </c:pt>
                <c:pt idx="64">
                  <c:v>0.96</c:v>
                </c:pt>
                <c:pt idx="65">
                  <c:v>1.2210000000000001</c:v>
                </c:pt>
                <c:pt idx="66">
                  <c:v>0.67700000000000005</c:v>
                </c:pt>
                <c:pt idx="67">
                  <c:v>1.1830000000000001</c:v>
                </c:pt>
                <c:pt idx="68">
                  <c:v>0.80700000000000005</c:v>
                </c:pt>
                <c:pt idx="69">
                  <c:v>1.004</c:v>
                </c:pt>
                <c:pt idx="70">
                  <c:v>0.68500000000000005</c:v>
                </c:pt>
                <c:pt idx="71">
                  <c:v>1.044</c:v>
                </c:pt>
                <c:pt idx="72">
                  <c:v>1.0509999999999999</c:v>
                </c:pt>
                <c:pt idx="73">
                  <c:v>0.49299999999999999</c:v>
                </c:pt>
                <c:pt idx="74">
                  <c:v>1.155</c:v>
                </c:pt>
                <c:pt idx="75">
                  <c:v>1.4379999999999999</c:v>
                </c:pt>
                <c:pt idx="76">
                  <c:v>1.0149999999999999</c:v>
                </c:pt>
                <c:pt idx="77">
                  <c:v>0.94499999999999995</c:v>
                </c:pt>
                <c:pt idx="78">
                  <c:v>1.1830000000000001</c:v>
                </c:pt>
                <c:pt idx="79">
                  <c:v>1.2210000000000001</c:v>
                </c:pt>
                <c:pt idx="80">
                  <c:v>1.0669999999999999</c:v>
                </c:pt>
                <c:pt idx="81">
                  <c:v>1.181</c:v>
                </c:pt>
                <c:pt idx="82">
                  <c:v>0.94799999999999995</c:v>
                </c:pt>
                <c:pt idx="83">
                  <c:v>0.98299999999999998</c:v>
                </c:pt>
                <c:pt idx="84">
                  <c:v>0.69599999999999995</c:v>
                </c:pt>
                <c:pt idx="85">
                  <c:v>0.55100000000000005</c:v>
                </c:pt>
                <c:pt idx="86">
                  <c:v>1.052</c:v>
                </c:pt>
                <c:pt idx="87">
                  <c:v>1.002</c:v>
                </c:pt>
                <c:pt idx="88">
                  <c:v>0.80100000000000005</c:v>
                </c:pt>
                <c:pt idx="89">
                  <c:v>1.0429999999999999</c:v>
                </c:pt>
                <c:pt idx="90">
                  <c:v>0.98699999999999999</c:v>
                </c:pt>
                <c:pt idx="91">
                  <c:v>0.93100000000000005</c:v>
                </c:pt>
                <c:pt idx="92">
                  <c:v>1.0289999999999999</c:v>
                </c:pt>
                <c:pt idx="93">
                  <c:v>0.74099999999999999</c:v>
                </c:pt>
                <c:pt idx="94">
                  <c:v>0.81299999999999994</c:v>
                </c:pt>
                <c:pt idx="95">
                  <c:v>0.54900000000000004</c:v>
                </c:pt>
                <c:pt idx="96">
                  <c:v>1.0920000000000001</c:v>
                </c:pt>
                <c:pt idx="97">
                  <c:v>0.61099999999999999</c:v>
                </c:pt>
                <c:pt idx="98">
                  <c:v>0.56899999999999995</c:v>
                </c:pt>
                <c:pt idx="99">
                  <c:v>0.44600000000000001</c:v>
                </c:pt>
                <c:pt idx="100">
                  <c:v>0.83699999999999997</c:v>
                </c:pt>
                <c:pt idx="101">
                  <c:v>0.39300000000000002</c:v>
                </c:pt>
                <c:pt idx="102">
                  <c:v>0.67300000000000004</c:v>
                </c:pt>
                <c:pt idx="103">
                  <c:v>1.0569999999999999</c:v>
                </c:pt>
                <c:pt idx="104">
                  <c:v>0.76400000000000001</c:v>
                </c:pt>
                <c:pt idx="105">
                  <c:v>0.96</c:v>
                </c:pt>
                <c:pt idx="106">
                  <c:v>0.94699999999999995</c:v>
                </c:pt>
                <c:pt idx="107">
                  <c:v>0.96</c:v>
                </c:pt>
                <c:pt idx="108">
                  <c:v>0.57399999999999995</c:v>
                </c:pt>
                <c:pt idx="109">
                  <c:v>0.65700000000000003</c:v>
                </c:pt>
                <c:pt idx="110">
                  <c:v>0.45</c:v>
                </c:pt>
                <c:pt idx="111">
                  <c:v>0</c:v>
                </c:pt>
                <c:pt idx="112">
                  <c:v>0.879</c:v>
                </c:pt>
                <c:pt idx="113">
                  <c:v>0.13800000000000001</c:v>
                </c:pt>
                <c:pt idx="114">
                  <c:v>0.33100000000000002</c:v>
                </c:pt>
                <c:pt idx="115">
                  <c:v>0.85</c:v>
                </c:pt>
                <c:pt idx="116">
                  <c:v>1.1000000000000001</c:v>
                </c:pt>
                <c:pt idx="117">
                  <c:v>0.38</c:v>
                </c:pt>
                <c:pt idx="118">
                  <c:v>0.88600000000000001</c:v>
                </c:pt>
                <c:pt idx="119">
                  <c:v>0.308</c:v>
                </c:pt>
                <c:pt idx="120">
                  <c:v>0.51200000000000001</c:v>
                </c:pt>
                <c:pt idx="121">
                  <c:v>0.56999999999999995</c:v>
                </c:pt>
                <c:pt idx="122">
                  <c:v>0.20399999999999999</c:v>
                </c:pt>
                <c:pt idx="123">
                  <c:v>0.92100000000000004</c:v>
                </c:pt>
                <c:pt idx="124">
                  <c:v>0.56200000000000006</c:v>
                </c:pt>
                <c:pt idx="125">
                  <c:v>1.0429999999999999</c:v>
                </c:pt>
                <c:pt idx="126">
                  <c:v>9.4E-2</c:v>
                </c:pt>
                <c:pt idx="127">
                  <c:v>0.38500000000000001</c:v>
                </c:pt>
                <c:pt idx="128">
                  <c:v>0.26800000000000002</c:v>
                </c:pt>
                <c:pt idx="129">
                  <c:v>0.94899999999999995</c:v>
                </c:pt>
                <c:pt idx="130">
                  <c:v>0.71</c:v>
                </c:pt>
                <c:pt idx="131">
                  <c:v>0.35</c:v>
                </c:pt>
                <c:pt idx="132">
                  <c:v>0.82</c:v>
                </c:pt>
                <c:pt idx="133">
                  <c:v>0.33600000000000002</c:v>
                </c:pt>
                <c:pt idx="134">
                  <c:v>0.81100000000000005</c:v>
                </c:pt>
                <c:pt idx="135">
                  <c:v>0.33200000000000002</c:v>
                </c:pt>
                <c:pt idx="136">
                  <c:v>0.91300000000000003</c:v>
                </c:pt>
                <c:pt idx="137">
                  <c:v>0.57799999999999996</c:v>
                </c:pt>
                <c:pt idx="138">
                  <c:v>0.27500000000000002</c:v>
                </c:pt>
                <c:pt idx="139">
                  <c:v>0.755</c:v>
                </c:pt>
                <c:pt idx="140">
                  <c:v>7.2999999999999995E-2</c:v>
                </c:pt>
                <c:pt idx="141">
                  <c:v>0.27400000000000002</c:v>
                </c:pt>
                <c:pt idx="142">
                  <c:v>0.27400000000000002</c:v>
                </c:pt>
                <c:pt idx="143">
                  <c:v>0.48899999999999999</c:v>
                </c:pt>
                <c:pt idx="144">
                  <c:v>4.5999999999999999E-2</c:v>
                </c:pt>
                <c:pt idx="145">
                  <c:v>0.36599999999999999</c:v>
                </c:pt>
                <c:pt idx="146">
                  <c:v>0.32300000000000001</c:v>
                </c:pt>
                <c:pt idx="147">
                  <c:v>1.0409999999999999</c:v>
                </c:pt>
                <c:pt idx="148">
                  <c:v>0.61899999999999999</c:v>
                </c:pt>
                <c:pt idx="149">
                  <c:v>0.191</c:v>
                </c:pt>
                <c:pt idx="150">
                  <c:v>0.28699999999999998</c:v>
                </c:pt>
                <c:pt idx="151">
                  <c:v>0.35899999999999999</c:v>
                </c:pt>
                <c:pt idx="152">
                  <c:v>0.47599999999999998</c:v>
                </c:pt>
                <c:pt idx="153">
                  <c:v>0.35</c:v>
                </c:pt>
                <c:pt idx="154">
                  <c:v>2.5999999999999999E-2</c:v>
                </c:pt>
                <c:pt idx="155">
                  <c:v>0.30599999999999999</c:v>
                </c:pt>
              </c:numCache>
            </c:numRef>
          </c:xVal>
          <c:yVal>
            <c:numRef>
              <c:f>'2019'!$F$2:$F$157</c:f>
              <c:numCache>
                <c:formatCode>General</c:formatCode>
                <c:ptCount val="156"/>
                <c:pt idx="0">
                  <c:v>0.98599999999999999</c:v>
                </c:pt>
                <c:pt idx="1">
                  <c:v>0.996</c:v>
                </c:pt>
                <c:pt idx="2">
                  <c:v>1.028</c:v>
                </c:pt>
                <c:pt idx="3">
                  <c:v>1.026</c:v>
                </c:pt>
                <c:pt idx="4">
                  <c:v>0.999</c:v>
                </c:pt>
                <c:pt idx="5">
                  <c:v>1.052</c:v>
                </c:pt>
                <c:pt idx="6">
                  <c:v>1.0089999999999999</c:v>
                </c:pt>
                <c:pt idx="7">
                  <c:v>1.026</c:v>
                </c:pt>
                <c:pt idx="8">
                  <c:v>1.0389999999999999</c:v>
                </c:pt>
                <c:pt idx="9">
                  <c:v>1.016</c:v>
                </c:pt>
                <c:pt idx="10">
                  <c:v>1.036</c:v>
                </c:pt>
                <c:pt idx="11">
                  <c:v>0.96299999999999997</c:v>
                </c:pt>
                <c:pt idx="12">
                  <c:v>1.0289999999999999</c:v>
                </c:pt>
                <c:pt idx="13">
                  <c:v>1.012</c:v>
                </c:pt>
                <c:pt idx="14">
                  <c:v>0.996</c:v>
                </c:pt>
                <c:pt idx="15">
                  <c:v>0.999</c:v>
                </c:pt>
                <c:pt idx="16">
                  <c:v>0.98699999999999999</c:v>
                </c:pt>
                <c:pt idx="17">
                  <c:v>0.98599999999999999</c:v>
                </c:pt>
                <c:pt idx="18">
                  <c:v>0.874</c:v>
                </c:pt>
                <c:pt idx="19">
                  <c:v>0.92</c:v>
                </c:pt>
                <c:pt idx="20">
                  <c:v>0.82499999999999996</c:v>
                </c:pt>
                <c:pt idx="21">
                  <c:v>0.999</c:v>
                </c:pt>
                <c:pt idx="22">
                  <c:v>0.86099999999999999</c:v>
                </c:pt>
                <c:pt idx="23">
                  <c:v>1.0449999999999999</c:v>
                </c:pt>
                <c:pt idx="24">
                  <c:v>0.91400000000000003</c:v>
                </c:pt>
                <c:pt idx="25">
                  <c:v>0.92</c:v>
                </c:pt>
                <c:pt idx="26">
                  <c:v>0.746</c:v>
                </c:pt>
                <c:pt idx="27">
                  <c:v>0.79500000000000004</c:v>
                </c:pt>
                <c:pt idx="28">
                  <c:v>0.871</c:v>
                </c:pt>
                <c:pt idx="29">
                  <c:v>1.0620000000000001</c:v>
                </c:pt>
                <c:pt idx="30">
                  <c:v>0.91</c:v>
                </c:pt>
                <c:pt idx="31">
                  <c:v>0.80200000000000005</c:v>
                </c:pt>
                <c:pt idx="32">
                  <c:v>0.89100000000000001</c:v>
                </c:pt>
                <c:pt idx="33">
                  <c:v>1.141</c:v>
                </c:pt>
                <c:pt idx="34">
                  <c:v>0.78900000000000003</c:v>
                </c:pt>
                <c:pt idx="35">
                  <c:v>1.0389999999999999</c:v>
                </c:pt>
                <c:pt idx="36">
                  <c:v>0.871</c:v>
                </c:pt>
                <c:pt idx="37">
                  <c:v>0.88100000000000001</c:v>
                </c:pt>
                <c:pt idx="38">
                  <c:v>0.71299999999999997</c:v>
                </c:pt>
                <c:pt idx="39">
                  <c:v>0.88400000000000001</c:v>
                </c:pt>
                <c:pt idx="40">
                  <c:v>0.75600000000000001</c:v>
                </c:pt>
                <c:pt idx="41">
                  <c:v>0.81799999999999995</c:v>
                </c:pt>
                <c:pt idx="42">
                  <c:v>0.84099999999999997</c:v>
                </c:pt>
                <c:pt idx="43">
                  <c:v>0.95299999999999996</c:v>
                </c:pt>
                <c:pt idx="44">
                  <c:v>0.83499999999999996</c:v>
                </c:pt>
                <c:pt idx="45">
                  <c:v>0.75800000000000001</c:v>
                </c:pt>
                <c:pt idx="46">
                  <c:v>0.88100000000000001</c:v>
                </c:pt>
                <c:pt idx="47">
                  <c:v>0.82499999999999996</c:v>
                </c:pt>
                <c:pt idx="48">
                  <c:v>1.042</c:v>
                </c:pt>
                <c:pt idx="49">
                  <c:v>0.86799999999999999</c:v>
                </c:pt>
                <c:pt idx="50">
                  <c:v>0.80800000000000005</c:v>
                </c:pt>
                <c:pt idx="51">
                  <c:v>0.82799999999999996</c:v>
                </c:pt>
                <c:pt idx="52">
                  <c:v>0.81200000000000006</c:v>
                </c:pt>
                <c:pt idx="53">
                  <c:v>1.036</c:v>
                </c:pt>
                <c:pt idx="54">
                  <c:v>0.874</c:v>
                </c:pt>
                <c:pt idx="55">
                  <c:v>0.83099999999999996</c:v>
                </c:pt>
                <c:pt idx="56">
                  <c:v>0.79800000000000004</c:v>
                </c:pt>
                <c:pt idx="57">
                  <c:v>1.0880000000000001</c:v>
                </c:pt>
                <c:pt idx="58">
                  <c:v>0.82799999999999996</c:v>
                </c:pt>
                <c:pt idx="59">
                  <c:v>0.72899999999999998</c:v>
                </c:pt>
                <c:pt idx="60">
                  <c:v>0.70599999999999996</c:v>
                </c:pt>
                <c:pt idx="61">
                  <c:v>0.82799999999999996</c:v>
                </c:pt>
                <c:pt idx="62">
                  <c:v>0.77700000000000002</c:v>
                </c:pt>
                <c:pt idx="63">
                  <c:v>1.042</c:v>
                </c:pt>
                <c:pt idx="64">
                  <c:v>0.85399999999999998</c:v>
                </c:pt>
                <c:pt idx="65">
                  <c:v>0.999</c:v>
                </c:pt>
                <c:pt idx="66">
                  <c:v>0.53500000000000003</c:v>
                </c:pt>
                <c:pt idx="67">
                  <c:v>0.72599999999999998</c:v>
                </c:pt>
                <c:pt idx="68">
                  <c:v>0.65700000000000003</c:v>
                </c:pt>
                <c:pt idx="69">
                  <c:v>0.85399999999999998</c:v>
                </c:pt>
                <c:pt idx="70">
                  <c:v>0.73899999999999999</c:v>
                </c:pt>
                <c:pt idx="71">
                  <c:v>0.67300000000000004</c:v>
                </c:pt>
                <c:pt idx="72">
                  <c:v>0.871</c:v>
                </c:pt>
                <c:pt idx="73">
                  <c:v>0.71799999999999997</c:v>
                </c:pt>
                <c:pt idx="74">
                  <c:v>0.91400000000000003</c:v>
                </c:pt>
                <c:pt idx="75">
                  <c:v>1.1220000000000001</c:v>
                </c:pt>
                <c:pt idx="76">
                  <c:v>0.77900000000000003</c:v>
                </c:pt>
                <c:pt idx="77">
                  <c:v>0.84499999999999997</c:v>
                </c:pt>
                <c:pt idx="78">
                  <c:v>0.80800000000000005</c:v>
                </c:pt>
                <c:pt idx="79">
                  <c:v>0.82799999999999996</c:v>
                </c:pt>
                <c:pt idx="80">
                  <c:v>0.78900000000000003</c:v>
                </c:pt>
                <c:pt idx="81">
                  <c:v>0.999</c:v>
                </c:pt>
                <c:pt idx="82">
                  <c:v>0.66700000000000004</c:v>
                </c:pt>
                <c:pt idx="83">
                  <c:v>0.83799999999999997</c:v>
                </c:pt>
                <c:pt idx="84">
                  <c:v>0.245</c:v>
                </c:pt>
                <c:pt idx="85">
                  <c:v>0.72299999999999998</c:v>
                </c:pt>
                <c:pt idx="86">
                  <c:v>0.65700000000000003</c:v>
                </c:pt>
                <c:pt idx="87">
                  <c:v>0.78500000000000003</c:v>
                </c:pt>
                <c:pt idx="88">
                  <c:v>0.78200000000000003</c:v>
                </c:pt>
                <c:pt idx="89">
                  <c:v>0.76900000000000002</c:v>
                </c:pt>
                <c:pt idx="90">
                  <c:v>0.81499999999999995</c:v>
                </c:pt>
                <c:pt idx="91">
                  <c:v>0.66</c:v>
                </c:pt>
                <c:pt idx="92">
                  <c:v>0.89300000000000002</c:v>
                </c:pt>
                <c:pt idx="93">
                  <c:v>0.85099999999999998</c:v>
                </c:pt>
                <c:pt idx="94">
                  <c:v>0.60399999999999998</c:v>
                </c:pt>
                <c:pt idx="95">
                  <c:v>0.33100000000000002</c:v>
                </c:pt>
                <c:pt idx="96">
                  <c:v>0.81499999999999995</c:v>
                </c:pt>
                <c:pt idx="97">
                  <c:v>0.48599999999999999</c:v>
                </c:pt>
                <c:pt idx="98">
                  <c:v>0.23200000000000001</c:v>
                </c:pt>
                <c:pt idx="99">
                  <c:v>0.67700000000000005</c:v>
                </c:pt>
                <c:pt idx="100">
                  <c:v>0.81499999999999995</c:v>
                </c:pt>
                <c:pt idx="101">
                  <c:v>0.39700000000000002</c:v>
                </c:pt>
                <c:pt idx="102">
                  <c:v>0.50800000000000001</c:v>
                </c:pt>
                <c:pt idx="103">
                  <c:v>0.57099999999999995</c:v>
                </c:pt>
                <c:pt idx="104">
                  <c:v>0.55100000000000005</c:v>
                </c:pt>
                <c:pt idx="105">
                  <c:v>0.46899999999999997</c:v>
                </c:pt>
                <c:pt idx="106">
                  <c:v>0.874</c:v>
                </c:pt>
                <c:pt idx="107">
                  <c:v>0.80500000000000005</c:v>
                </c:pt>
                <c:pt idx="108">
                  <c:v>0.63700000000000001</c:v>
                </c:pt>
                <c:pt idx="109">
                  <c:v>0.67200000000000004</c:v>
                </c:pt>
                <c:pt idx="110">
                  <c:v>0.57099999999999995</c:v>
                </c:pt>
                <c:pt idx="111">
                  <c:v>0.26800000000000002</c:v>
                </c:pt>
                <c:pt idx="112">
                  <c:v>0.47699999999999998</c:v>
                </c:pt>
                <c:pt idx="113">
                  <c:v>0.36599999999999999</c:v>
                </c:pt>
                <c:pt idx="114">
                  <c:v>0.38</c:v>
                </c:pt>
                <c:pt idx="115">
                  <c:v>0.81499999999999995</c:v>
                </c:pt>
                <c:pt idx="116">
                  <c:v>0.78500000000000003</c:v>
                </c:pt>
                <c:pt idx="117">
                  <c:v>0.375</c:v>
                </c:pt>
                <c:pt idx="118">
                  <c:v>0.752</c:v>
                </c:pt>
                <c:pt idx="119">
                  <c:v>0.42799999999999999</c:v>
                </c:pt>
                <c:pt idx="120">
                  <c:v>0.58099999999999996</c:v>
                </c:pt>
                <c:pt idx="121">
                  <c:v>0.48899999999999999</c:v>
                </c:pt>
                <c:pt idx="122">
                  <c:v>0.39</c:v>
                </c:pt>
                <c:pt idx="123">
                  <c:v>0.81499999999999995</c:v>
                </c:pt>
                <c:pt idx="124">
                  <c:v>0.72299999999999998</c:v>
                </c:pt>
                <c:pt idx="125">
                  <c:v>0.57399999999999995</c:v>
                </c:pt>
                <c:pt idx="126">
                  <c:v>0.35699999999999998</c:v>
                </c:pt>
                <c:pt idx="127">
                  <c:v>0.308</c:v>
                </c:pt>
                <c:pt idx="128">
                  <c:v>0.24199999999999999</c:v>
                </c:pt>
                <c:pt idx="129">
                  <c:v>0.83099999999999996</c:v>
                </c:pt>
                <c:pt idx="130">
                  <c:v>0.55500000000000005</c:v>
                </c:pt>
                <c:pt idx="131">
                  <c:v>0.192</c:v>
                </c:pt>
                <c:pt idx="132">
                  <c:v>0.73899999999999999</c:v>
                </c:pt>
                <c:pt idx="133">
                  <c:v>0.53200000000000003</c:v>
                </c:pt>
                <c:pt idx="134">
                  <c:v>0</c:v>
                </c:pt>
                <c:pt idx="135">
                  <c:v>0.443</c:v>
                </c:pt>
                <c:pt idx="136">
                  <c:v>0.64400000000000002</c:v>
                </c:pt>
                <c:pt idx="137">
                  <c:v>0.42599999999999999</c:v>
                </c:pt>
                <c:pt idx="138">
                  <c:v>0.41</c:v>
                </c:pt>
                <c:pt idx="139">
                  <c:v>0.58799999999999997</c:v>
                </c:pt>
                <c:pt idx="140">
                  <c:v>0.443</c:v>
                </c:pt>
                <c:pt idx="141">
                  <c:v>0.505</c:v>
                </c:pt>
                <c:pt idx="142">
                  <c:v>0.55500000000000005</c:v>
                </c:pt>
                <c:pt idx="143">
                  <c:v>0.16800000000000001</c:v>
                </c:pt>
                <c:pt idx="144">
                  <c:v>0.38</c:v>
                </c:pt>
                <c:pt idx="145">
                  <c:v>0.433</c:v>
                </c:pt>
                <c:pt idx="146">
                  <c:v>0.44900000000000001</c:v>
                </c:pt>
                <c:pt idx="147">
                  <c:v>0.53800000000000003</c:v>
                </c:pt>
                <c:pt idx="148">
                  <c:v>0.44</c:v>
                </c:pt>
                <c:pt idx="149">
                  <c:v>0.495</c:v>
                </c:pt>
                <c:pt idx="150">
                  <c:v>0.46300000000000002</c:v>
                </c:pt>
                <c:pt idx="151">
                  <c:v>0.61399999999999999</c:v>
                </c:pt>
                <c:pt idx="152">
                  <c:v>0.499</c:v>
                </c:pt>
                <c:pt idx="153">
                  <c:v>0.36099999999999999</c:v>
                </c:pt>
                <c:pt idx="154">
                  <c:v>0.105</c:v>
                </c:pt>
                <c:pt idx="155">
                  <c:v>0.29499999999999998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D0-4F28-9A93-A2DFF5B35D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660432"/>
        <c:axId val="186215088"/>
      </c:scatterChart>
      <c:valAx>
        <c:axId val="18366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15088"/>
        <c:crosses val="autoZero"/>
        <c:crossBetween val="midCat"/>
      </c:valAx>
      <c:valAx>
        <c:axId val="186215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60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social support Vs Healthy life expectancy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370231404626459E-2"/>
          <c:y val="2.4375073163657709E-2"/>
          <c:w val="0.88816728339837014"/>
          <c:h val="0.85670895453282714"/>
        </c:manualLayout>
      </c:layout>
      <c:scatterChart>
        <c:scatterStyle val="lineMarker"/>
        <c:varyColors val="0"/>
        <c:ser>
          <c:idx val="0"/>
          <c:order val="0"/>
          <c:tx>
            <c:strRef>
              <c:f>'2019'!$F$1</c:f>
              <c:strCache>
                <c:ptCount val="1"/>
                <c:pt idx="0">
                  <c:v>Healthy life expectancy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'2019'!$E$2:$E$157</c:f>
              <c:numCache>
                <c:formatCode>General</c:formatCode>
                <c:ptCount val="156"/>
                <c:pt idx="0">
                  <c:v>1.587</c:v>
                </c:pt>
                <c:pt idx="1">
                  <c:v>1.573</c:v>
                </c:pt>
                <c:pt idx="2">
                  <c:v>1.5820000000000001</c:v>
                </c:pt>
                <c:pt idx="3">
                  <c:v>1.6240000000000001</c:v>
                </c:pt>
                <c:pt idx="4">
                  <c:v>1.522</c:v>
                </c:pt>
                <c:pt idx="5">
                  <c:v>1.526</c:v>
                </c:pt>
                <c:pt idx="6">
                  <c:v>1.4870000000000001</c:v>
                </c:pt>
                <c:pt idx="7">
                  <c:v>1.5569999999999999</c:v>
                </c:pt>
                <c:pt idx="8">
                  <c:v>1.5049999999999999</c:v>
                </c:pt>
                <c:pt idx="9">
                  <c:v>1.4750000000000001</c:v>
                </c:pt>
                <c:pt idx="10">
                  <c:v>1.548</c:v>
                </c:pt>
                <c:pt idx="11">
                  <c:v>1.4410000000000001</c:v>
                </c:pt>
                <c:pt idx="12">
                  <c:v>1.4550000000000001</c:v>
                </c:pt>
                <c:pt idx="13">
                  <c:v>1.4790000000000001</c:v>
                </c:pt>
                <c:pt idx="14">
                  <c:v>1.538</c:v>
                </c:pt>
                <c:pt idx="15">
                  <c:v>1.5529999999999999</c:v>
                </c:pt>
                <c:pt idx="16">
                  <c:v>1.454</c:v>
                </c:pt>
                <c:pt idx="17">
                  <c:v>1.504</c:v>
                </c:pt>
                <c:pt idx="18">
                  <c:v>1.4570000000000001</c:v>
                </c:pt>
                <c:pt idx="19">
                  <c:v>1.4870000000000001</c:v>
                </c:pt>
                <c:pt idx="20">
                  <c:v>1.31</c:v>
                </c:pt>
                <c:pt idx="21">
                  <c:v>1.52</c:v>
                </c:pt>
                <c:pt idx="22">
                  <c:v>1.323</c:v>
                </c:pt>
                <c:pt idx="23">
                  <c:v>1.472</c:v>
                </c:pt>
                <c:pt idx="24">
                  <c:v>1.43</c:v>
                </c:pt>
                <c:pt idx="25">
                  <c:v>1.369</c:v>
                </c:pt>
                <c:pt idx="26">
                  <c:v>1.2689999999999999</c:v>
                </c:pt>
                <c:pt idx="27">
                  <c:v>1.357</c:v>
                </c:pt>
                <c:pt idx="28">
                  <c:v>1.3129999999999999</c:v>
                </c:pt>
                <c:pt idx="29">
                  <c:v>1.484</c:v>
                </c:pt>
                <c:pt idx="30">
                  <c:v>1.4419999999999999</c:v>
                </c:pt>
                <c:pt idx="31">
                  <c:v>1.4390000000000001</c:v>
                </c:pt>
                <c:pt idx="32">
                  <c:v>1.4650000000000001</c:v>
                </c:pt>
                <c:pt idx="33">
                  <c:v>1.4630000000000001</c:v>
                </c:pt>
                <c:pt idx="34">
                  <c:v>1.242</c:v>
                </c:pt>
                <c:pt idx="35">
                  <c:v>1.488</c:v>
                </c:pt>
                <c:pt idx="36">
                  <c:v>1.3680000000000001</c:v>
                </c:pt>
                <c:pt idx="37">
                  <c:v>1.504</c:v>
                </c:pt>
                <c:pt idx="38">
                  <c:v>1.4770000000000001</c:v>
                </c:pt>
                <c:pt idx="39">
                  <c:v>1.4379999999999999</c:v>
                </c:pt>
                <c:pt idx="40">
                  <c:v>1.5289999999999999</c:v>
                </c:pt>
                <c:pt idx="41">
                  <c:v>1.5149999999999999</c:v>
                </c:pt>
                <c:pt idx="42">
                  <c:v>1.41</c:v>
                </c:pt>
                <c:pt idx="43">
                  <c:v>1.5229999999999999</c:v>
                </c:pt>
                <c:pt idx="44">
                  <c:v>1.325</c:v>
                </c:pt>
                <c:pt idx="45">
                  <c:v>1.232</c:v>
                </c:pt>
                <c:pt idx="46">
                  <c:v>1.4319999999999999</c:v>
                </c:pt>
                <c:pt idx="47">
                  <c:v>1.232</c:v>
                </c:pt>
                <c:pt idx="48">
                  <c:v>1.2230000000000001</c:v>
                </c:pt>
                <c:pt idx="49">
                  <c:v>1.3120000000000001</c:v>
                </c:pt>
                <c:pt idx="50">
                  <c:v>1.319</c:v>
                </c:pt>
                <c:pt idx="51">
                  <c:v>1.409</c:v>
                </c:pt>
                <c:pt idx="52">
                  <c:v>1.4650000000000001</c:v>
                </c:pt>
                <c:pt idx="53">
                  <c:v>1.2190000000000001</c:v>
                </c:pt>
                <c:pt idx="54">
                  <c:v>1.528</c:v>
                </c:pt>
                <c:pt idx="55">
                  <c:v>1.478</c:v>
                </c:pt>
                <c:pt idx="56">
                  <c:v>1.4019999999999999</c:v>
                </c:pt>
                <c:pt idx="57">
                  <c:v>1.419</c:v>
                </c:pt>
                <c:pt idx="58">
                  <c:v>1.236</c:v>
                </c:pt>
                <c:pt idx="59">
                  <c:v>1.508</c:v>
                </c:pt>
                <c:pt idx="60">
                  <c:v>1.2090000000000001</c:v>
                </c:pt>
                <c:pt idx="61">
                  <c:v>1.41</c:v>
                </c:pt>
                <c:pt idx="62">
                  <c:v>1.4750000000000001</c:v>
                </c:pt>
                <c:pt idx="63">
                  <c:v>1.252</c:v>
                </c:pt>
                <c:pt idx="64">
                  <c:v>1.274</c:v>
                </c:pt>
                <c:pt idx="65">
                  <c:v>1.431</c:v>
                </c:pt>
                <c:pt idx="66">
                  <c:v>0.88600000000000001</c:v>
                </c:pt>
                <c:pt idx="67">
                  <c:v>1.452</c:v>
                </c:pt>
                <c:pt idx="68">
                  <c:v>1.2929999999999999</c:v>
                </c:pt>
                <c:pt idx="69">
                  <c:v>1.383</c:v>
                </c:pt>
                <c:pt idx="70">
                  <c:v>1.3280000000000001</c:v>
                </c:pt>
                <c:pt idx="71">
                  <c:v>1.3029999999999999</c:v>
                </c:pt>
                <c:pt idx="72">
                  <c:v>1.361</c:v>
                </c:pt>
                <c:pt idx="73">
                  <c:v>1.0980000000000001</c:v>
                </c:pt>
                <c:pt idx="74">
                  <c:v>1.266</c:v>
                </c:pt>
                <c:pt idx="75">
                  <c:v>1.2769999999999999</c:v>
                </c:pt>
                <c:pt idx="76">
                  <c:v>1.401</c:v>
                </c:pt>
                <c:pt idx="77">
                  <c:v>1.212</c:v>
                </c:pt>
                <c:pt idx="78">
                  <c:v>1.36</c:v>
                </c:pt>
                <c:pt idx="79">
                  <c:v>1.171</c:v>
                </c:pt>
                <c:pt idx="80">
                  <c:v>1.4650000000000001</c:v>
                </c:pt>
                <c:pt idx="81">
                  <c:v>1.1559999999999999</c:v>
                </c:pt>
                <c:pt idx="82">
                  <c:v>1.5309999999999999</c:v>
                </c:pt>
                <c:pt idx="83">
                  <c:v>1.294</c:v>
                </c:pt>
                <c:pt idx="84">
                  <c:v>1.111</c:v>
                </c:pt>
                <c:pt idx="85">
                  <c:v>1.4379999999999999</c:v>
                </c:pt>
                <c:pt idx="86">
                  <c:v>1.538</c:v>
                </c:pt>
                <c:pt idx="87">
                  <c:v>1.1599999999999999</c:v>
                </c:pt>
                <c:pt idx="88">
                  <c:v>0.78200000000000003</c:v>
                </c:pt>
                <c:pt idx="89">
                  <c:v>1.147</c:v>
                </c:pt>
                <c:pt idx="90">
                  <c:v>1.224</c:v>
                </c:pt>
                <c:pt idx="91">
                  <c:v>1.2030000000000001</c:v>
                </c:pt>
                <c:pt idx="92">
                  <c:v>1.125</c:v>
                </c:pt>
                <c:pt idx="93">
                  <c:v>1.3460000000000001</c:v>
                </c:pt>
                <c:pt idx="94">
                  <c:v>1.321</c:v>
                </c:pt>
                <c:pt idx="95">
                  <c:v>0.91</c:v>
                </c:pt>
                <c:pt idx="96">
                  <c:v>1.5129999999999999</c:v>
                </c:pt>
                <c:pt idx="97">
                  <c:v>0.86799999999999999</c:v>
                </c:pt>
                <c:pt idx="98">
                  <c:v>0.80800000000000005</c:v>
                </c:pt>
                <c:pt idx="99">
                  <c:v>1.226</c:v>
                </c:pt>
                <c:pt idx="100">
                  <c:v>1.2250000000000001</c:v>
                </c:pt>
                <c:pt idx="101">
                  <c:v>0.437</c:v>
                </c:pt>
                <c:pt idx="102">
                  <c:v>0.79900000000000004</c:v>
                </c:pt>
                <c:pt idx="103">
                  <c:v>1.1830000000000001</c:v>
                </c:pt>
                <c:pt idx="104">
                  <c:v>1.03</c:v>
                </c:pt>
                <c:pt idx="105">
                  <c:v>1.351</c:v>
                </c:pt>
                <c:pt idx="106">
                  <c:v>0.84799999999999998</c:v>
                </c:pt>
                <c:pt idx="107">
                  <c:v>1.427</c:v>
                </c:pt>
                <c:pt idx="108">
                  <c:v>1.1220000000000001</c:v>
                </c:pt>
                <c:pt idx="109">
                  <c:v>1.2470000000000001</c:v>
                </c:pt>
                <c:pt idx="110">
                  <c:v>1.1339999999999999</c:v>
                </c:pt>
                <c:pt idx="111">
                  <c:v>0.69799999999999995</c:v>
                </c:pt>
                <c:pt idx="112">
                  <c:v>1.3129999999999999</c:v>
                </c:pt>
                <c:pt idx="113">
                  <c:v>0.77400000000000002</c:v>
                </c:pt>
                <c:pt idx="114">
                  <c:v>1.056</c:v>
                </c:pt>
                <c:pt idx="115">
                  <c:v>1.0549999999999999</c:v>
                </c:pt>
                <c:pt idx="116">
                  <c:v>0.84199999999999997</c:v>
                </c:pt>
                <c:pt idx="117">
                  <c:v>0.82899999999999996</c:v>
                </c:pt>
                <c:pt idx="118">
                  <c:v>0.66600000000000004</c:v>
                </c:pt>
                <c:pt idx="119">
                  <c:v>0.93899999999999995</c:v>
                </c:pt>
                <c:pt idx="120">
                  <c:v>0.98299999999999998</c:v>
                </c:pt>
                <c:pt idx="121">
                  <c:v>1.167</c:v>
                </c:pt>
                <c:pt idx="122">
                  <c:v>0.98599999999999999</c:v>
                </c:pt>
                <c:pt idx="123">
                  <c:v>1</c:v>
                </c:pt>
                <c:pt idx="124">
                  <c:v>0.92800000000000005</c:v>
                </c:pt>
                <c:pt idx="125">
                  <c:v>0.98</c:v>
                </c:pt>
                <c:pt idx="126">
                  <c:v>1.125</c:v>
                </c:pt>
                <c:pt idx="127">
                  <c:v>1.105</c:v>
                </c:pt>
                <c:pt idx="128">
                  <c:v>0.84099999999999997</c:v>
                </c:pt>
                <c:pt idx="129">
                  <c:v>1.2649999999999999</c:v>
                </c:pt>
                <c:pt idx="130">
                  <c:v>1.181</c:v>
                </c:pt>
                <c:pt idx="131">
                  <c:v>0.76600000000000001</c:v>
                </c:pt>
                <c:pt idx="132">
                  <c:v>1.39</c:v>
                </c:pt>
                <c:pt idx="133">
                  <c:v>1.0329999999999999</c:v>
                </c:pt>
                <c:pt idx="134">
                  <c:v>1.149</c:v>
                </c:pt>
                <c:pt idx="135">
                  <c:v>1.069</c:v>
                </c:pt>
                <c:pt idx="136">
                  <c:v>1.0389999999999999</c:v>
                </c:pt>
                <c:pt idx="137">
                  <c:v>1.0580000000000001</c:v>
                </c:pt>
                <c:pt idx="138">
                  <c:v>0.57199999999999995</c:v>
                </c:pt>
                <c:pt idx="139">
                  <c:v>0.76500000000000001</c:v>
                </c:pt>
                <c:pt idx="140">
                  <c:v>0.92200000000000004</c:v>
                </c:pt>
                <c:pt idx="141">
                  <c:v>0.75700000000000001</c:v>
                </c:pt>
                <c:pt idx="142">
                  <c:v>0.91600000000000004</c:v>
                </c:pt>
                <c:pt idx="143">
                  <c:v>1.169</c:v>
                </c:pt>
                <c:pt idx="144">
                  <c:v>0.44700000000000001</c:v>
                </c:pt>
                <c:pt idx="145">
                  <c:v>1.1140000000000001</c:v>
                </c:pt>
                <c:pt idx="146">
                  <c:v>0.68799999999999994</c:v>
                </c:pt>
                <c:pt idx="147">
                  <c:v>1.145</c:v>
                </c:pt>
                <c:pt idx="148">
                  <c:v>0.378</c:v>
                </c:pt>
                <c:pt idx="149">
                  <c:v>0.56000000000000005</c:v>
                </c:pt>
                <c:pt idx="150">
                  <c:v>1.163</c:v>
                </c:pt>
                <c:pt idx="151">
                  <c:v>0.71099999999999997</c:v>
                </c:pt>
                <c:pt idx="152">
                  <c:v>0.88500000000000001</c:v>
                </c:pt>
                <c:pt idx="153">
                  <c:v>0.51700000000000002</c:v>
                </c:pt>
                <c:pt idx="154">
                  <c:v>0</c:v>
                </c:pt>
                <c:pt idx="155">
                  <c:v>0.57499999999999996</c:v>
                </c:pt>
              </c:numCache>
            </c:numRef>
          </c:xVal>
          <c:yVal>
            <c:numRef>
              <c:f>'2019'!$F$2:$F$157</c:f>
              <c:numCache>
                <c:formatCode>General</c:formatCode>
                <c:ptCount val="156"/>
                <c:pt idx="0">
                  <c:v>0.98599999999999999</c:v>
                </c:pt>
                <c:pt idx="1">
                  <c:v>0.996</c:v>
                </c:pt>
                <c:pt idx="2">
                  <c:v>1.028</c:v>
                </c:pt>
                <c:pt idx="3">
                  <c:v>1.026</c:v>
                </c:pt>
                <c:pt idx="4">
                  <c:v>0.999</c:v>
                </c:pt>
                <c:pt idx="5">
                  <c:v>1.052</c:v>
                </c:pt>
                <c:pt idx="6">
                  <c:v>1.0089999999999999</c:v>
                </c:pt>
                <c:pt idx="7">
                  <c:v>1.026</c:v>
                </c:pt>
                <c:pt idx="8">
                  <c:v>1.0389999999999999</c:v>
                </c:pt>
                <c:pt idx="9">
                  <c:v>1.016</c:v>
                </c:pt>
                <c:pt idx="10">
                  <c:v>1.036</c:v>
                </c:pt>
                <c:pt idx="11">
                  <c:v>0.96299999999999997</c:v>
                </c:pt>
                <c:pt idx="12">
                  <c:v>1.0289999999999999</c:v>
                </c:pt>
                <c:pt idx="13">
                  <c:v>1.012</c:v>
                </c:pt>
                <c:pt idx="14">
                  <c:v>0.996</c:v>
                </c:pt>
                <c:pt idx="15">
                  <c:v>0.999</c:v>
                </c:pt>
                <c:pt idx="16">
                  <c:v>0.98699999999999999</c:v>
                </c:pt>
                <c:pt idx="17">
                  <c:v>0.98599999999999999</c:v>
                </c:pt>
                <c:pt idx="18">
                  <c:v>0.874</c:v>
                </c:pt>
                <c:pt idx="19">
                  <c:v>0.92</c:v>
                </c:pt>
                <c:pt idx="20">
                  <c:v>0.82499999999999996</c:v>
                </c:pt>
                <c:pt idx="21">
                  <c:v>0.999</c:v>
                </c:pt>
                <c:pt idx="22">
                  <c:v>0.86099999999999999</c:v>
                </c:pt>
                <c:pt idx="23">
                  <c:v>1.0449999999999999</c:v>
                </c:pt>
                <c:pt idx="24">
                  <c:v>0.91400000000000003</c:v>
                </c:pt>
                <c:pt idx="25">
                  <c:v>0.92</c:v>
                </c:pt>
                <c:pt idx="26">
                  <c:v>0.746</c:v>
                </c:pt>
                <c:pt idx="27">
                  <c:v>0.79500000000000004</c:v>
                </c:pt>
                <c:pt idx="28">
                  <c:v>0.871</c:v>
                </c:pt>
                <c:pt idx="29">
                  <c:v>1.0620000000000001</c:v>
                </c:pt>
                <c:pt idx="30">
                  <c:v>0.91</c:v>
                </c:pt>
                <c:pt idx="31">
                  <c:v>0.80200000000000005</c:v>
                </c:pt>
                <c:pt idx="32">
                  <c:v>0.89100000000000001</c:v>
                </c:pt>
                <c:pt idx="33">
                  <c:v>1.141</c:v>
                </c:pt>
                <c:pt idx="34">
                  <c:v>0.78900000000000003</c:v>
                </c:pt>
                <c:pt idx="35">
                  <c:v>1.0389999999999999</c:v>
                </c:pt>
                <c:pt idx="36">
                  <c:v>0.871</c:v>
                </c:pt>
                <c:pt idx="37">
                  <c:v>0.88100000000000001</c:v>
                </c:pt>
                <c:pt idx="38">
                  <c:v>0.71299999999999997</c:v>
                </c:pt>
                <c:pt idx="39">
                  <c:v>0.88400000000000001</c:v>
                </c:pt>
                <c:pt idx="40">
                  <c:v>0.75600000000000001</c:v>
                </c:pt>
                <c:pt idx="41">
                  <c:v>0.81799999999999995</c:v>
                </c:pt>
                <c:pt idx="42">
                  <c:v>0.84099999999999997</c:v>
                </c:pt>
                <c:pt idx="43">
                  <c:v>0.95299999999999996</c:v>
                </c:pt>
                <c:pt idx="44">
                  <c:v>0.83499999999999996</c:v>
                </c:pt>
                <c:pt idx="45">
                  <c:v>0.75800000000000001</c:v>
                </c:pt>
                <c:pt idx="46">
                  <c:v>0.88100000000000001</c:v>
                </c:pt>
                <c:pt idx="47">
                  <c:v>0.82499999999999996</c:v>
                </c:pt>
                <c:pt idx="48">
                  <c:v>1.042</c:v>
                </c:pt>
                <c:pt idx="49">
                  <c:v>0.86799999999999999</c:v>
                </c:pt>
                <c:pt idx="50">
                  <c:v>0.80800000000000005</c:v>
                </c:pt>
                <c:pt idx="51">
                  <c:v>0.82799999999999996</c:v>
                </c:pt>
                <c:pt idx="52">
                  <c:v>0.81200000000000006</c:v>
                </c:pt>
                <c:pt idx="53">
                  <c:v>1.036</c:v>
                </c:pt>
                <c:pt idx="54">
                  <c:v>0.874</c:v>
                </c:pt>
                <c:pt idx="55">
                  <c:v>0.83099999999999996</c:v>
                </c:pt>
                <c:pt idx="56">
                  <c:v>0.79800000000000004</c:v>
                </c:pt>
                <c:pt idx="57">
                  <c:v>1.0880000000000001</c:v>
                </c:pt>
                <c:pt idx="58">
                  <c:v>0.82799999999999996</c:v>
                </c:pt>
                <c:pt idx="59">
                  <c:v>0.72899999999999998</c:v>
                </c:pt>
                <c:pt idx="60">
                  <c:v>0.70599999999999996</c:v>
                </c:pt>
                <c:pt idx="61">
                  <c:v>0.82799999999999996</c:v>
                </c:pt>
                <c:pt idx="62">
                  <c:v>0.77700000000000002</c:v>
                </c:pt>
                <c:pt idx="63">
                  <c:v>1.042</c:v>
                </c:pt>
                <c:pt idx="64">
                  <c:v>0.85399999999999998</c:v>
                </c:pt>
                <c:pt idx="65">
                  <c:v>0.999</c:v>
                </c:pt>
                <c:pt idx="66">
                  <c:v>0.53500000000000003</c:v>
                </c:pt>
                <c:pt idx="67">
                  <c:v>0.72599999999999998</c:v>
                </c:pt>
                <c:pt idx="68">
                  <c:v>0.65700000000000003</c:v>
                </c:pt>
                <c:pt idx="69">
                  <c:v>0.85399999999999998</c:v>
                </c:pt>
                <c:pt idx="70">
                  <c:v>0.73899999999999999</c:v>
                </c:pt>
                <c:pt idx="71">
                  <c:v>0.67300000000000004</c:v>
                </c:pt>
                <c:pt idx="72">
                  <c:v>0.871</c:v>
                </c:pt>
                <c:pt idx="73">
                  <c:v>0.71799999999999997</c:v>
                </c:pt>
                <c:pt idx="74">
                  <c:v>0.91400000000000003</c:v>
                </c:pt>
                <c:pt idx="75">
                  <c:v>1.1220000000000001</c:v>
                </c:pt>
                <c:pt idx="76">
                  <c:v>0.77900000000000003</c:v>
                </c:pt>
                <c:pt idx="77">
                  <c:v>0.84499999999999997</c:v>
                </c:pt>
                <c:pt idx="78">
                  <c:v>0.80800000000000005</c:v>
                </c:pt>
                <c:pt idx="79">
                  <c:v>0.82799999999999996</c:v>
                </c:pt>
                <c:pt idx="80">
                  <c:v>0.78900000000000003</c:v>
                </c:pt>
                <c:pt idx="81">
                  <c:v>0.999</c:v>
                </c:pt>
                <c:pt idx="82">
                  <c:v>0.66700000000000004</c:v>
                </c:pt>
                <c:pt idx="83">
                  <c:v>0.83799999999999997</c:v>
                </c:pt>
                <c:pt idx="84">
                  <c:v>0.245</c:v>
                </c:pt>
                <c:pt idx="85">
                  <c:v>0.72299999999999998</c:v>
                </c:pt>
                <c:pt idx="86">
                  <c:v>0.65700000000000003</c:v>
                </c:pt>
                <c:pt idx="87">
                  <c:v>0.78500000000000003</c:v>
                </c:pt>
                <c:pt idx="88">
                  <c:v>0.78200000000000003</c:v>
                </c:pt>
                <c:pt idx="89">
                  <c:v>0.76900000000000002</c:v>
                </c:pt>
                <c:pt idx="90">
                  <c:v>0.81499999999999995</c:v>
                </c:pt>
                <c:pt idx="91">
                  <c:v>0.66</c:v>
                </c:pt>
                <c:pt idx="92">
                  <c:v>0.89300000000000002</c:v>
                </c:pt>
                <c:pt idx="93">
                  <c:v>0.85099999999999998</c:v>
                </c:pt>
                <c:pt idx="94">
                  <c:v>0.60399999999999998</c:v>
                </c:pt>
                <c:pt idx="95">
                  <c:v>0.33100000000000002</c:v>
                </c:pt>
                <c:pt idx="96">
                  <c:v>0.81499999999999995</c:v>
                </c:pt>
                <c:pt idx="97">
                  <c:v>0.48599999999999999</c:v>
                </c:pt>
                <c:pt idx="98">
                  <c:v>0.23200000000000001</c:v>
                </c:pt>
                <c:pt idx="99">
                  <c:v>0.67700000000000005</c:v>
                </c:pt>
                <c:pt idx="100">
                  <c:v>0.81499999999999995</c:v>
                </c:pt>
                <c:pt idx="101">
                  <c:v>0.39700000000000002</c:v>
                </c:pt>
                <c:pt idx="102">
                  <c:v>0.50800000000000001</c:v>
                </c:pt>
                <c:pt idx="103">
                  <c:v>0.57099999999999995</c:v>
                </c:pt>
                <c:pt idx="104">
                  <c:v>0.55100000000000005</c:v>
                </c:pt>
                <c:pt idx="105">
                  <c:v>0.46899999999999997</c:v>
                </c:pt>
                <c:pt idx="106">
                  <c:v>0.874</c:v>
                </c:pt>
                <c:pt idx="107">
                  <c:v>0.80500000000000005</c:v>
                </c:pt>
                <c:pt idx="108">
                  <c:v>0.63700000000000001</c:v>
                </c:pt>
                <c:pt idx="109">
                  <c:v>0.67200000000000004</c:v>
                </c:pt>
                <c:pt idx="110">
                  <c:v>0.57099999999999995</c:v>
                </c:pt>
                <c:pt idx="111">
                  <c:v>0.26800000000000002</c:v>
                </c:pt>
                <c:pt idx="112">
                  <c:v>0.47699999999999998</c:v>
                </c:pt>
                <c:pt idx="113">
                  <c:v>0.36599999999999999</c:v>
                </c:pt>
                <c:pt idx="114">
                  <c:v>0.38</c:v>
                </c:pt>
                <c:pt idx="115">
                  <c:v>0.81499999999999995</c:v>
                </c:pt>
                <c:pt idx="116">
                  <c:v>0.78500000000000003</c:v>
                </c:pt>
                <c:pt idx="117">
                  <c:v>0.375</c:v>
                </c:pt>
                <c:pt idx="118">
                  <c:v>0.752</c:v>
                </c:pt>
                <c:pt idx="119">
                  <c:v>0.42799999999999999</c:v>
                </c:pt>
                <c:pt idx="120">
                  <c:v>0.58099999999999996</c:v>
                </c:pt>
                <c:pt idx="121">
                  <c:v>0.48899999999999999</c:v>
                </c:pt>
                <c:pt idx="122">
                  <c:v>0.39</c:v>
                </c:pt>
                <c:pt idx="123">
                  <c:v>0.81499999999999995</c:v>
                </c:pt>
                <c:pt idx="124">
                  <c:v>0.72299999999999998</c:v>
                </c:pt>
                <c:pt idx="125">
                  <c:v>0.57399999999999995</c:v>
                </c:pt>
                <c:pt idx="126">
                  <c:v>0.35699999999999998</c:v>
                </c:pt>
                <c:pt idx="127">
                  <c:v>0.308</c:v>
                </c:pt>
                <c:pt idx="128">
                  <c:v>0.24199999999999999</c:v>
                </c:pt>
                <c:pt idx="129">
                  <c:v>0.83099999999999996</c:v>
                </c:pt>
                <c:pt idx="130">
                  <c:v>0.55500000000000005</c:v>
                </c:pt>
                <c:pt idx="131">
                  <c:v>0.192</c:v>
                </c:pt>
                <c:pt idx="132">
                  <c:v>0.73899999999999999</c:v>
                </c:pt>
                <c:pt idx="133">
                  <c:v>0.53200000000000003</c:v>
                </c:pt>
                <c:pt idx="134">
                  <c:v>0</c:v>
                </c:pt>
                <c:pt idx="135">
                  <c:v>0.443</c:v>
                </c:pt>
                <c:pt idx="136">
                  <c:v>0.64400000000000002</c:v>
                </c:pt>
                <c:pt idx="137">
                  <c:v>0.42599999999999999</c:v>
                </c:pt>
                <c:pt idx="138">
                  <c:v>0.41</c:v>
                </c:pt>
                <c:pt idx="139">
                  <c:v>0.58799999999999997</c:v>
                </c:pt>
                <c:pt idx="140">
                  <c:v>0.443</c:v>
                </c:pt>
                <c:pt idx="141">
                  <c:v>0.505</c:v>
                </c:pt>
                <c:pt idx="142">
                  <c:v>0.55500000000000005</c:v>
                </c:pt>
                <c:pt idx="143">
                  <c:v>0.16800000000000001</c:v>
                </c:pt>
                <c:pt idx="144">
                  <c:v>0.38</c:v>
                </c:pt>
                <c:pt idx="145">
                  <c:v>0.433</c:v>
                </c:pt>
                <c:pt idx="146">
                  <c:v>0.44900000000000001</c:v>
                </c:pt>
                <c:pt idx="147">
                  <c:v>0.53800000000000003</c:v>
                </c:pt>
                <c:pt idx="148">
                  <c:v>0.44</c:v>
                </c:pt>
                <c:pt idx="149">
                  <c:v>0.495</c:v>
                </c:pt>
                <c:pt idx="150">
                  <c:v>0.46300000000000002</c:v>
                </c:pt>
                <c:pt idx="151">
                  <c:v>0.61399999999999999</c:v>
                </c:pt>
                <c:pt idx="152">
                  <c:v>0.499</c:v>
                </c:pt>
                <c:pt idx="153">
                  <c:v>0.36099999999999999</c:v>
                </c:pt>
                <c:pt idx="154">
                  <c:v>0.105</c:v>
                </c:pt>
                <c:pt idx="155">
                  <c:v>0.29499999999999998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42-4155-814F-9A1A9312F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079920"/>
        <c:axId val="248650176"/>
      </c:scatterChart>
      <c:valAx>
        <c:axId val="25507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650176"/>
        <c:crosses val="autoZero"/>
        <c:crossBetween val="midCat"/>
      </c:valAx>
      <c:valAx>
        <c:axId val="248650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079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812C-BDBA-46B7-9EF9-B656A7908D8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F1A-F6CB-4A6D-96EA-41A90A7F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3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812C-BDBA-46B7-9EF9-B656A7908D8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F1A-F6CB-4A6D-96EA-41A90A7F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812C-BDBA-46B7-9EF9-B656A7908D8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F1A-F6CB-4A6D-96EA-41A90A7F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812C-BDBA-46B7-9EF9-B656A7908D8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F1A-F6CB-4A6D-96EA-41A90A7F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5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812C-BDBA-46B7-9EF9-B656A7908D8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F1A-F6CB-4A6D-96EA-41A90A7F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1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812C-BDBA-46B7-9EF9-B656A7908D8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F1A-F6CB-4A6D-96EA-41A90A7F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812C-BDBA-46B7-9EF9-B656A7908D8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F1A-F6CB-4A6D-96EA-41A90A7F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812C-BDBA-46B7-9EF9-B656A7908D8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F1A-F6CB-4A6D-96EA-41A90A7F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812C-BDBA-46B7-9EF9-B656A7908D8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F1A-F6CB-4A6D-96EA-41A90A7F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812C-BDBA-46B7-9EF9-B656A7908D8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F1A-F6CB-4A6D-96EA-41A90A7F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3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812C-BDBA-46B7-9EF9-B656A7908D8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F1A-F6CB-4A6D-96EA-41A90A7F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E812C-BDBA-46B7-9EF9-B656A7908D8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B5F1A-F6CB-4A6D-96EA-41A90A7F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9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3210" y="544649"/>
            <a:ext cx="9144000" cy="2387600"/>
          </a:xfrm>
        </p:spPr>
        <p:txBody>
          <a:bodyPr/>
          <a:lstStyle/>
          <a:p>
            <a:r>
              <a:rPr lang="en-US" dirty="0" smtClean="0"/>
              <a:t>WORLD HAPPINESS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229" y="3178963"/>
            <a:ext cx="9144000" cy="1655762"/>
          </a:xfrm>
        </p:spPr>
        <p:txBody>
          <a:bodyPr/>
          <a:lstStyle/>
          <a:p>
            <a:r>
              <a:rPr lang="en-US" dirty="0" smtClean="0"/>
              <a:t>A LOOK AT HOW COUNTRIES AROUND THE WORLD RANK IN THE</a:t>
            </a:r>
          </a:p>
          <a:p>
            <a:r>
              <a:rPr lang="en-US" dirty="0" smtClean="0"/>
              <a:t> 2019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015" y="4650059"/>
            <a:ext cx="302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LUCKY GBELODE</a:t>
            </a:r>
          </a:p>
          <a:p>
            <a:r>
              <a:rPr lang="en-US" dirty="0" smtClean="0"/>
              <a:t>SEPTEMBER 2019</a:t>
            </a:r>
            <a:endParaRPr lang="en-US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8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6"/>
    </mc:Choice>
    <mc:Fallback>
      <p:transition spd="slow" advTm="25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happiest Countries are overwhelmingly located in Northern Europe.</a:t>
            </a:r>
          </a:p>
          <a:p>
            <a:r>
              <a:rPr lang="en-US" dirty="0" smtClean="0"/>
              <a:t>The top ranking Countries are known for their high GDP per capita, strong Social support and high Life expectancy.</a:t>
            </a:r>
          </a:p>
          <a:p>
            <a:r>
              <a:rPr lang="en-US" dirty="0" smtClean="0"/>
              <a:t>Countries should continually fund and seek to improve welfare programs and health care.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8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01"/>
    </mc:Choice>
    <mc:Fallback>
      <p:transition spd="slow" advTm="44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World Happiness Report rank countries by their happiness levels. It uses data from the Gallup World Poll. </a:t>
            </a:r>
            <a:r>
              <a:rPr lang="en-US" dirty="0"/>
              <a:t> </a:t>
            </a:r>
            <a:r>
              <a:rPr lang="en-US" dirty="0" smtClean="0"/>
              <a:t>A Country’s Happiness score can be linked to the contributing factors of her level of economic production, social support, life expectancy, freedom, absence of corruption and generosity.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1"/>
    </mc:Choice>
    <mc:Fallback>
      <p:transition spd="slow" advTm="40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 smtClean="0"/>
              <a:t>BUSINESS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this presentation, we are going to be answering the following         questions:</a:t>
            </a:r>
          </a:p>
          <a:p>
            <a:r>
              <a:rPr lang="en-US" dirty="0" smtClean="0"/>
              <a:t>What </a:t>
            </a:r>
            <a:r>
              <a:rPr lang="en-US" dirty="0"/>
              <a:t>countries </a:t>
            </a:r>
            <a:r>
              <a:rPr lang="en-US" dirty="0" smtClean="0"/>
              <a:t>rank </a:t>
            </a:r>
            <a:r>
              <a:rPr lang="en-US" dirty="0"/>
              <a:t>the highest in overall happiness </a:t>
            </a:r>
            <a:r>
              <a:rPr lang="en-US" dirty="0" smtClean="0"/>
              <a:t>?</a:t>
            </a:r>
          </a:p>
          <a:p>
            <a:r>
              <a:rPr lang="en-US" dirty="0"/>
              <a:t>What </a:t>
            </a:r>
            <a:r>
              <a:rPr lang="en-US" dirty="0" smtClean="0"/>
              <a:t>region </a:t>
            </a:r>
            <a:r>
              <a:rPr lang="en-US" dirty="0"/>
              <a:t>rank the highest in overall happiness 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Which of </a:t>
            </a:r>
            <a:r>
              <a:rPr lang="en-US" dirty="0"/>
              <a:t>the six </a:t>
            </a:r>
            <a:r>
              <a:rPr lang="en-US" dirty="0" smtClean="0"/>
              <a:t>factors is </a:t>
            </a:r>
            <a:r>
              <a:rPr lang="en-US" dirty="0"/>
              <a:t>contributing to </a:t>
            </a:r>
            <a:r>
              <a:rPr lang="en-US" dirty="0" smtClean="0"/>
              <a:t>a country’s happiness score?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Are any of the six factors correlated?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5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25"/>
    </mc:Choice>
    <mc:Fallback>
      <p:transition spd="slow" advTm="5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Data is a 2019 report from the Gallup World Report and is available in </a:t>
            </a:r>
            <a:r>
              <a:rPr lang="en-US" dirty="0" err="1" smtClean="0"/>
              <a:t>kaggle</a:t>
            </a:r>
            <a:r>
              <a:rPr lang="en-US" dirty="0" smtClean="0"/>
              <a:t>. The data is structured, with  155 unique rows representing 155 countries around the world. 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02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07"/>
    </mc:Choice>
    <mc:Fallback>
      <p:transition spd="slow" advTm="6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is download from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File is loaded into excel where some analysis was done.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09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countries rank the highest in overall happiness 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7413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" name="Audio 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5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45"/>
    </mc:Choice>
    <mc:Fallback>
      <p:transition spd="slow" advTm="3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region rank the highest in overall happiness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22792" y="2397923"/>
            <a:ext cx="7532556" cy="2840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5908" y="5238905"/>
            <a:ext cx="247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Northern Europe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90714" y="5238905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Western Europe</a:t>
            </a:r>
            <a:endParaRPr lang="en-US" b="1" dirty="0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1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78"/>
    </mc:Choice>
    <mc:Fallback>
      <p:transition spd="slow" advTm="37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six factors is contributing to a country’s happiness score? 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203172"/>
              </p:ext>
            </p:extLst>
          </p:nvPr>
        </p:nvGraphicFramePr>
        <p:xfrm>
          <a:off x="7413674" y="2057400"/>
          <a:ext cx="3940126" cy="3682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29228"/>
              </p:ext>
            </p:extLst>
          </p:nvPr>
        </p:nvGraphicFramePr>
        <p:xfrm>
          <a:off x="3684564" y="2057400"/>
          <a:ext cx="3995224" cy="3682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447871"/>
              </p:ext>
            </p:extLst>
          </p:nvPr>
        </p:nvGraphicFramePr>
        <p:xfrm>
          <a:off x="295422" y="2057400"/>
          <a:ext cx="3389142" cy="3682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5422" y="5964702"/>
            <a:ext cx="112682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Countries with high GDP per capita, strong Social support and higher Life expectancy tends to be much more happier. There is a </a:t>
            </a:r>
            <a:r>
              <a:rPr lang="en-US" sz="2400" b="1" dirty="0" smtClean="0"/>
              <a:t>strong correlation </a:t>
            </a:r>
            <a:r>
              <a:rPr lang="en-US" dirty="0" smtClean="0"/>
              <a:t>between these </a:t>
            </a:r>
            <a:r>
              <a:rPr lang="en-US" sz="2400" b="1" dirty="0" smtClean="0"/>
              <a:t>three factors  </a:t>
            </a:r>
            <a:r>
              <a:rPr lang="en-US" dirty="0" smtClean="0"/>
              <a:t>and a Country’s </a:t>
            </a:r>
            <a:r>
              <a:rPr lang="en-US" sz="2400" b="1" dirty="0" smtClean="0"/>
              <a:t>Ranking.</a:t>
            </a:r>
            <a:endParaRPr lang="en-US" sz="2400" b="1" dirty="0"/>
          </a:p>
        </p:txBody>
      </p:sp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87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77"/>
    </mc:Choice>
    <mc:Fallback>
      <p:transition spd="slow" advTm="41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any of the six factors correlated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875441"/>
              </p:ext>
            </p:extLst>
          </p:nvPr>
        </p:nvGraphicFramePr>
        <p:xfrm>
          <a:off x="4079631" y="2180493"/>
          <a:ext cx="3671667" cy="3386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984686"/>
              </p:ext>
            </p:extLst>
          </p:nvPr>
        </p:nvGraphicFramePr>
        <p:xfrm>
          <a:off x="520505" y="2180492"/>
          <a:ext cx="3841614" cy="3228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631901"/>
              </p:ext>
            </p:extLst>
          </p:nvPr>
        </p:nvGraphicFramePr>
        <p:xfrm>
          <a:off x="8019719" y="1983546"/>
          <a:ext cx="3525707" cy="3425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2131" y="5636818"/>
            <a:ext cx="1083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factors of GDP per capita, Social support and Life expectancy are </a:t>
            </a:r>
            <a:r>
              <a:rPr lang="en-US" sz="2400" b="1" dirty="0" smtClean="0"/>
              <a:t>strongly correlated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3" name="Audio 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4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13"/>
    </mc:Choice>
    <mc:Fallback>
      <p:transition spd="slow" advTm="3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348</Words>
  <Application>Microsoft Office PowerPoint</Application>
  <PresentationFormat>Widescreen</PresentationFormat>
  <Paragraphs>37</Paragraphs>
  <Slides>10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WORLD HAPPINESS REPORT</vt:lpstr>
      <vt:lpstr>INTRODUCTION</vt:lpstr>
      <vt:lpstr>BUSINESS TASK</vt:lpstr>
      <vt:lpstr>DATA SOURCE</vt:lpstr>
      <vt:lpstr>DATA WRANGGLING</vt:lpstr>
      <vt:lpstr>What countries rank the highest in overall happiness ?</vt:lpstr>
      <vt:lpstr>What region rank the highest in overall happiness ?</vt:lpstr>
      <vt:lpstr>Which of the six factors is contributing to a country’s happiness score? </vt:lpstr>
      <vt:lpstr>Are any of the six factors correlated?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</dc:title>
  <dc:creator>FRANK</dc:creator>
  <cp:lastModifiedBy>FRANK</cp:lastModifiedBy>
  <cp:revision>14</cp:revision>
  <dcterms:created xsi:type="dcterms:W3CDTF">2022-09-09T19:37:21Z</dcterms:created>
  <dcterms:modified xsi:type="dcterms:W3CDTF">2022-09-09T21:50:18Z</dcterms:modified>
</cp:coreProperties>
</file>