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sldIdLst>
    <p:sldId id="257" r:id="rId3"/>
    <p:sldId id="322" r:id="rId4"/>
    <p:sldId id="323" r:id="rId5"/>
    <p:sldId id="319" r:id="rId6"/>
    <p:sldId id="313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FC8E4-22C6-40AA-9912-172A2A512B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C23C4-B8BB-46FE-AA23-149633C34B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B0D1-7FD7-4CA9-8DD7-EE7076EC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F6039-B98C-433B-BB1C-F769B66C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5943-91B6-4367-B99F-9FBA844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2462-0026-49B4-92AD-2ABCCABD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BB45-10FE-4CBE-85EB-018DAF6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F55E-4099-4FFD-B9BD-23E33264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4D7E-11C1-4D3C-8041-F0D75A07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0CAB-DACD-4805-A0C5-B7B0F2D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8B9E-441F-49D9-81C8-D0CCD4CD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BF4B-17E8-4442-8581-C59A168D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D05A2-718C-4C56-893B-7E5BC16F5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B31E-2C15-468E-B418-31E16EFC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3840-D1F4-4125-BF67-F99699E2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7CBC-CD51-4D01-B908-62D18659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82D2-558C-434C-B346-1CAE7AC3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38481A7C-A900-4E8B-9BAB-86352C30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49A94A8-229C-4B73-B556-547D29CE2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479" y="4003124"/>
            <a:ext cx="6731922" cy="86518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Franklin Gothic Boo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Textplatzhalter 25">
            <a:extLst>
              <a:ext uri="{FF2B5EF4-FFF2-40B4-BE49-F238E27FC236}">
                <a16:creationId xmlns:a16="http://schemas.microsoft.com/office/drawing/2014/main" id="{E81D2C81-CE9B-4428-AC18-4087CAFC46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9479" y="5114129"/>
            <a:ext cx="6731922" cy="83314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1600">
                <a:solidFill>
                  <a:srgbClr val="FFFFFF"/>
                </a:solidFill>
                <a:latin typeface="Segoe UI" pitchFamily="34"/>
                <a:cs typeface="Segoe UI" pitchFamily="34"/>
              </a:defRPr>
            </a:lvl1pPr>
            <a:lvl2pPr marL="0" lvl="0" indent="0">
              <a:lnSpc>
                <a:spcPct val="100000"/>
              </a:lnSpc>
              <a:spcBef>
                <a:spcPts val="0"/>
              </a:spcBef>
              <a:buNone/>
              <a:defRPr lang="fr-FR" sz="1600">
                <a:solidFill>
                  <a:srgbClr val="FFFFFF"/>
                </a:solidFill>
                <a:latin typeface="Segoe UI" pitchFamily="34"/>
                <a:cs typeface="Segoe UI" pitchFamily="34"/>
              </a:defRPr>
            </a:lvl2pPr>
          </a:lstStyle>
          <a:p>
            <a:pPr lvl="0"/>
            <a:r>
              <a:rPr lang="fr-FR"/>
              <a:t>Insérer un niveau de sous-titre</a:t>
            </a:r>
          </a:p>
          <a:p>
            <a:pPr lvl="0"/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A8DE696-EEAB-4FD5-AE4C-C11399A133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248528" y="6406725"/>
            <a:ext cx="719998" cy="365129"/>
          </a:xfrm>
        </p:spPr>
        <p:txBody>
          <a:bodyPr lIns="0" tIns="107999" rIns="0"/>
          <a:lstStyle>
            <a:lvl1pPr>
              <a:defRPr>
                <a:solidFill>
                  <a:srgbClr val="FFFFFF"/>
                </a:solidFill>
                <a:cs typeface="Browallia New" pitchFamily="34"/>
              </a:defRPr>
            </a:lvl1pPr>
          </a:lstStyle>
          <a:p>
            <a:pPr lvl="0"/>
            <a:fld id="{A3D56BEE-E177-48BA-80F0-C7EB2C0080DB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555BEBDD-C140-4C05-A163-D68F5D955B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11908" y="6406725"/>
            <a:ext cx="5672014" cy="365129"/>
          </a:xfrm>
        </p:spPr>
        <p:txBody>
          <a:bodyPr tIns="107999"/>
          <a:lstStyle>
            <a:lvl1pPr>
              <a:defRPr>
                <a:solidFill>
                  <a:srgbClr val="FFFFFF"/>
                </a:solidFill>
                <a:cs typeface="Browallia New" pitchFamily="34"/>
              </a:defRPr>
            </a:lvl1pPr>
          </a:lstStyle>
          <a:p>
            <a:pPr lvl="0"/>
            <a:r>
              <a:rPr lang="fr-FR"/>
              <a:t>2022 | ©HeadMind Partners | Confidentiel</a:t>
            </a:r>
          </a:p>
        </p:txBody>
      </p:sp>
      <p:pic>
        <p:nvPicPr>
          <p:cNvPr id="7" name="Image 19">
            <a:extLst>
              <a:ext uri="{FF2B5EF4-FFF2-40B4-BE49-F238E27FC236}">
                <a16:creationId xmlns:a16="http://schemas.microsoft.com/office/drawing/2014/main" id="{92817E8B-13A9-40EE-B6A0-0D3AA7F8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98" y="5688427"/>
            <a:ext cx="1545884" cy="7448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21">
            <a:extLst>
              <a:ext uri="{FF2B5EF4-FFF2-40B4-BE49-F238E27FC236}">
                <a16:creationId xmlns:a16="http://schemas.microsoft.com/office/drawing/2014/main" id="{63E9D66A-BF3A-4427-ABD8-9E405B29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419" y="5690603"/>
            <a:ext cx="762371" cy="7623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14">
            <a:extLst>
              <a:ext uri="{FF2B5EF4-FFF2-40B4-BE49-F238E27FC236}">
                <a16:creationId xmlns:a16="http://schemas.microsoft.com/office/drawing/2014/main" id="{D813C405-D305-4449-A282-10ED16A2A204}"/>
              </a:ext>
            </a:extLst>
          </p:cNvPr>
          <p:cNvSpPr txBox="1"/>
          <p:nvPr/>
        </p:nvSpPr>
        <p:spPr>
          <a:xfrm>
            <a:off x="7756096" y="3963841"/>
            <a:ext cx="2935288" cy="3724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35999" bIns="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Segoe UI Semibold" pitchFamily="34"/>
                <a:cs typeface="Segoe UI Semibold" pitchFamily="34"/>
              </a:rPr>
              <a:t>FOR A SECURE AND RESPONSIBLE </a:t>
            </a:r>
            <a:b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Segoe UI Semibold" pitchFamily="34"/>
                <a:cs typeface="Segoe UI Semibold" pitchFamily="34"/>
              </a:rPr>
            </a:b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Segoe UI Semibold" pitchFamily="34"/>
                <a:cs typeface="Segoe UI Semibold" pitchFamily="34"/>
              </a:rPr>
              <a:t>DIGITAL SOCIETY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pic>
        <p:nvPicPr>
          <p:cNvPr id="10" name="Image 13">
            <a:extLst>
              <a:ext uri="{FF2B5EF4-FFF2-40B4-BE49-F238E27FC236}">
                <a16:creationId xmlns:a16="http://schemas.microsoft.com/office/drawing/2014/main" id="{FA6445A0-B064-4E0F-A34F-7FC29FEC6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14" y="-15215"/>
            <a:ext cx="3211903" cy="32119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88721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DFEAC0B-A5EE-4FBF-8287-D9DAC83E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5AC0EFA-333F-4962-963F-3A4DB5C6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1BF48E3F-228C-4DF3-AF45-4AB167EB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89" t="7916"/>
          <a:stretch>
            <a:fillRect/>
          </a:stretch>
        </p:blipFill>
        <p:spPr>
          <a:xfrm>
            <a:off x="173809" y="141640"/>
            <a:ext cx="4662626" cy="38666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8B247FD5-F607-4952-8FA9-4691D0DFFE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0B479D-B3AF-49C9-96C2-5C539606D18C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38FCA4B0-3C93-4B7F-80BE-9EC7ECD621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F58A0F71-15C8-462E-AB0A-A1403523D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235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805445DF-B4A1-4C79-AA8A-F8626876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5B69F60-A618-41F5-AB1D-78639E6DA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479" y="4003124"/>
            <a:ext cx="6731922" cy="865186"/>
          </a:xfrm>
        </p:spPr>
        <p:txBody>
          <a:bodyPr/>
          <a:lstStyle>
            <a:lvl1pPr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Textplatzhalter 25">
            <a:extLst>
              <a:ext uri="{FF2B5EF4-FFF2-40B4-BE49-F238E27FC236}">
                <a16:creationId xmlns:a16="http://schemas.microsoft.com/office/drawing/2014/main" id="{35C183D0-7C86-447E-87E8-12813190D0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9479" y="5114129"/>
            <a:ext cx="6731922" cy="83314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 marL="0" lv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fr-FR"/>
              <a:t>Insérer un niveau de sous-titre</a:t>
            </a:r>
          </a:p>
          <a:p>
            <a:pPr lvl="0"/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8E3DADDD-C866-499B-987A-E76949655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831798-8FAA-429B-8F4C-466A4A764461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015034A7-ABA5-4C03-A2EB-ACC723CDBC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| Confidentiel</a:t>
            </a:r>
          </a:p>
        </p:txBody>
      </p:sp>
      <p:pic>
        <p:nvPicPr>
          <p:cNvPr id="7" name="Image 19">
            <a:extLst>
              <a:ext uri="{FF2B5EF4-FFF2-40B4-BE49-F238E27FC236}">
                <a16:creationId xmlns:a16="http://schemas.microsoft.com/office/drawing/2014/main" id="{7A893BE7-826A-4CFB-B3D2-F846E230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98" y="5688427"/>
            <a:ext cx="1545884" cy="7448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21">
            <a:extLst>
              <a:ext uri="{FF2B5EF4-FFF2-40B4-BE49-F238E27FC236}">
                <a16:creationId xmlns:a16="http://schemas.microsoft.com/office/drawing/2014/main" id="{666EB29A-02F2-4F18-84DD-9433302B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419" y="5690603"/>
            <a:ext cx="762371" cy="7623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14">
            <a:extLst>
              <a:ext uri="{FF2B5EF4-FFF2-40B4-BE49-F238E27FC236}">
                <a16:creationId xmlns:a16="http://schemas.microsoft.com/office/drawing/2014/main" id="{DED708EB-82D1-4DC2-BBBF-A1CE6E06005B}"/>
              </a:ext>
            </a:extLst>
          </p:cNvPr>
          <p:cNvSpPr txBox="1"/>
          <p:nvPr/>
        </p:nvSpPr>
        <p:spPr>
          <a:xfrm>
            <a:off x="7756096" y="3963841"/>
            <a:ext cx="2935288" cy="3724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35999" bIns="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263A"/>
                </a:solidFill>
                <a:uFillTx/>
                <a:latin typeface="Segoe UI Semibold" pitchFamily="34"/>
                <a:cs typeface="Segoe UI Semibold" pitchFamily="34"/>
              </a:rPr>
              <a:t>FOR A SECURE AND RESPONSIBLE </a:t>
            </a:r>
            <a:br>
              <a:rPr lang="en-US" sz="1100" b="0" i="0" u="none" strike="noStrike" kern="1200" cap="none" spc="0" baseline="0">
                <a:solidFill>
                  <a:srgbClr val="00263A"/>
                </a:solidFill>
                <a:uFillTx/>
                <a:latin typeface="Segoe UI Semibold" pitchFamily="34"/>
                <a:cs typeface="Segoe UI Semibold" pitchFamily="34"/>
              </a:rPr>
            </a:br>
            <a:r>
              <a:rPr lang="en-US" sz="1100" b="0" i="0" u="none" strike="noStrike" kern="1200" cap="none" spc="0" baseline="0">
                <a:solidFill>
                  <a:srgbClr val="00263A"/>
                </a:solidFill>
                <a:uFillTx/>
                <a:latin typeface="Segoe UI Semibold" pitchFamily="34"/>
                <a:cs typeface="Segoe UI Semibold" pitchFamily="34"/>
              </a:rPr>
              <a:t>DIGITAL SOCIETY</a:t>
            </a:r>
            <a:endParaRPr lang="fr-FR" sz="1100" b="0" i="0" u="none" strike="noStrike" kern="1200" cap="none" spc="0" baseline="0">
              <a:solidFill>
                <a:srgbClr val="00263A"/>
              </a:solidFill>
              <a:uFillTx/>
              <a:latin typeface="Segoe UI Semibold" pitchFamily="34"/>
              <a:cs typeface="Segoe UI Semibold" pitchFamily="34"/>
            </a:endParaRPr>
          </a:p>
        </p:txBody>
      </p:sp>
      <p:pic>
        <p:nvPicPr>
          <p:cNvPr id="10" name="Image 13">
            <a:extLst>
              <a:ext uri="{FF2B5EF4-FFF2-40B4-BE49-F238E27FC236}">
                <a16:creationId xmlns:a16="http://schemas.microsoft.com/office/drawing/2014/main" id="{6C7B28B5-B9E6-4B9D-94B1-5963819AE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14" y="-15215"/>
            <a:ext cx="3211903" cy="32119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4338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">
            <a:extLst>
              <a:ext uri="{FF2B5EF4-FFF2-40B4-BE49-F238E27FC236}">
                <a16:creationId xmlns:a16="http://schemas.microsoft.com/office/drawing/2014/main" id="{3F6F63CB-8AEF-42EA-9053-FCEB31738451}"/>
              </a:ext>
            </a:extLst>
          </p:cNvPr>
          <p:cNvCxnSpPr/>
          <p:nvPr/>
        </p:nvCxnSpPr>
        <p:spPr>
          <a:xfrm flipH="1">
            <a:off x="3886200" y="2101547"/>
            <a:ext cx="1554" cy="1994398"/>
          </a:xfrm>
          <a:prstGeom prst="straightConnector1">
            <a:avLst/>
          </a:prstGeom>
          <a:noFill/>
          <a:ln w="12701" cap="flat">
            <a:solidFill>
              <a:srgbClr val="00263A"/>
            </a:solidFill>
            <a:prstDash val="solid"/>
            <a:miter/>
          </a:ln>
        </p:spPr>
      </p:cxn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E71F1EEE-36CB-456B-AB43-1091CB259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39814" y="2103019"/>
            <a:ext cx="6696745" cy="204106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C27AE58-D0F6-4686-9C6D-CF6DDEDB0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B09C3-6ADD-4750-B60A-BAE95A43B14A}" type="slidenum">
              <a:t>‹N°›</a:t>
            </a:fld>
            <a:endParaRPr lang="fr-FR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08C23307-A1A3-47B0-8FF1-C7A231B9C2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461EBB28-3D77-44A8-BAA9-9D669FB5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2" y="1683456"/>
            <a:ext cx="2823557" cy="264405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8900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EE893648-7DE5-4130-A478-7FF66701B36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3304" y="4588943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3600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8B7B0E0-4B53-490D-B513-3ED1E068E38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3304" y="3088898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3600">
                <a:latin typeface="Franklin Gothic Book"/>
              </a:defRPr>
            </a:lvl1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3C4DC53-070D-44B0-969B-08B8625FFB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fr-FR"/>
              <a:t>Sommaire</a:t>
            </a:r>
          </a:p>
        </p:txBody>
      </p:sp>
      <p:cxnSp>
        <p:nvCxnSpPr>
          <p:cNvPr id="5" name="Connecteur droit 18">
            <a:extLst>
              <a:ext uri="{FF2B5EF4-FFF2-40B4-BE49-F238E27FC236}">
                <a16:creationId xmlns:a16="http://schemas.microsoft.com/office/drawing/2014/main" id="{7B531D2B-B909-4476-84D7-A8C3E49FB54E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8538C730-EBB6-462B-9778-D223E0F86A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1528410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DCC35854-3A9E-48DF-84DF-80549C0084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3055705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4EEDB950-95D1-4E83-9B5F-969C13A18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4581729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EA4CB8-F9D2-4E4C-B35B-7C6A14FF0B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2268681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01F59459-5865-4446-87D0-D3697FC4D1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B971F2-45B0-4E61-B061-AC2944D648A8}" type="slidenum">
              <a:t>‹N°›</a:t>
            </a:fld>
            <a:endParaRPr lang="fr-FR"/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304B92A4-B77D-4F95-9551-71DA68B918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5819F266-56B2-4264-A88B-98DBAEB1F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3779608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4FB21395-4133-4507-83C5-D518F584A7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05685" y="5304077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30B93778-B747-48F9-AFA0-B632F1CAE71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3304" y="1599468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3600">
                <a:latin typeface="Franklin Gothic Book"/>
              </a:defRPr>
            </a:lvl1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id="{E53EB772-423F-474F-9415-BDB0C6E7F64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4805" y="4588943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3600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664B3CA2-8A79-48B5-9389-C311354C14A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4805" y="3088898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3600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212E43E4-DEE3-44C5-A9B7-30FE2879C9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1528410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014737B4-A64C-40C0-BA88-1FC54B3FA4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3055705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3415F49E-207A-4D16-82CF-DE38CC88B1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4581729"/>
            <a:ext cx="2536701" cy="709446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69614B8E-6EF3-401C-91DE-E7D806E409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2268681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37DDD8AA-4B8D-46DA-8C76-3415A0476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3779608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3EB42E08-34CD-4FC3-B63B-48C1E395E7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37186" y="5304077"/>
            <a:ext cx="3908301" cy="644185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600"/>
              </a:spcAft>
              <a:buFont typeface="Segoe UI" pitchFamily="34"/>
              <a:buChar char="›"/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23" name="Espace réservé du contenu 7">
            <a:extLst>
              <a:ext uri="{FF2B5EF4-FFF2-40B4-BE49-F238E27FC236}">
                <a16:creationId xmlns:a16="http://schemas.microsoft.com/office/drawing/2014/main" id="{F2220D54-6B2A-4ACB-A9FB-65E4D0EB622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4805" y="1599468"/>
            <a:ext cx="787398" cy="56990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3600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0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8C7C28-B1C8-4BEF-A9DE-BACA51C9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583563C-A91B-4416-9B99-02DA09005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BCBE769B-74F5-41EF-A662-01985BB1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89" t="7916"/>
          <a:stretch>
            <a:fillRect/>
          </a:stretch>
        </p:blipFill>
        <p:spPr>
          <a:xfrm>
            <a:off x="173809" y="141640"/>
            <a:ext cx="4662626" cy="38666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F7F8B029-03B3-46F9-A803-69F9FA38EC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D13E5-2355-4D59-B7F4-395728AC8C35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13AB5B56-3E5A-47B4-A00D-91B2A11FF8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A0BF4880-B080-4D5F-914D-C0ACDD3845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072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03973A0B-F431-4AEA-ADB7-A8EAFF80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77B75-8F33-4675-9FE4-5612D3FF2D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48FA7-A3FB-4893-B8B2-A204C48F57DA}" type="slidenum"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8DF80DC-C59B-4982-8FEE-37960723B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B8831E6-DAD1-4291-BABA-4C989BA70C10}"/>
              </a:ext>
            </a:extLst>
          </p:cNvPr>
          <p:cNvSpPr txBox="1"/>
          <p:nvPr/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FCC186-EE4F-477F-8B1D-742777738272}" type="slidenum">
              <a:t>‹N°›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Segoe UI"/>
              <a:cs typeface="Browallia New" pitchFamily="34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2E50ABC6-0BA6-4511-B013-45BD0A4FA0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A0CA1628-AB45-4DB9-8104-AD97863C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9" y="9628"/>
            <a:ext cx="3876187" cy="38711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BFBAE176-845A-4D53-B01E-69A75E6D18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200557084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3578F40F-2661-4977-B23E-42FE0023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D8F00F-690A-4BF1-93F6-CB7E5143F9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BE436D-871E-4D7A-AD14-782F0E6991A7}" type="slidenum"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810743B-48A5-4071-BCD1-F4BD0003D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632D07C5-9E69-4744-9838-9D1A050F70F2}"/>
              </a:ext>
            </a:extLst>
          </p:cNvPr>
          <p:cNvSpPr txBox="1"/>
          <p:nvPr/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1FADFA-F753-473D-A02B-C8F1E54C69E2}" type="slidenum">
              <a:t>‹N°›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Segoe UI"/>
              <a:cs typeface="Browallia New" pitchFamily="34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2A7071F2-EA50-44A9-BB88-E1B0C97849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Image 2">
            <a:extLst>
              <a:ext uri="{FF2B5EF4-FFF2-40B4-BE49-F238E27FC236}">
                <a16:creationId xmlns:a16="http://schemas.microsoft.com/office/drawing/2014/main" id="{4CC9EB01-9804-478D-8CA9-9A05E916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1" y="164720"/>
            <a:ext cx="3444800" cy="35192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083E44F6-A0E7-4AA3-AB44-B29AFCB0CF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38943710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753-FB97-46D5-8726-FFE9D4F7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284F-2AC6-4DDB-9D89-77342292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DB4A-3C68-4F2D-9042-996810A9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0268-9460-49B2-BFB0-28B092C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D66F-E2FE-40DD-A18C-6B6588C5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3A776CE9-A480-4627-8F7D-3048DA24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689E7-EA67-412D-BDFC-325A35573A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E4CBD-DB4D-4372-9BED-43F1BEFDE10C}" type="slidenum"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DBDB09E-4D1D-460D-AA55-4ACE6A8ED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DD0B5842-CB1C-4F85-BD28-33F5D2C19136}"/>
              </a:ext>
            </a:extLst>
          </p:cNvPr>
          <p:cNvSpPr txBox="1"/>
          <p:nvPr/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11CAC5-9C1C-4C90-BD32-C487A09DDD80}" type="slidenum">
              <a:t>‹N°›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Segoe UI"/>
              <a:cs typeface="Browallia New" pitchFamily="34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2D396A2C-FDAD-4C41-AECC-8431DE1EB8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Image 2">
            <a:extLst>
              <a:ext uri="{FF2B5EF4-FFF2-40B4-BE49-F238E27FC236}">
                <a16:creationId xmlns:a16="http://schemas.microsoft.com/office/drawing/2014/main" id="{2F6B7460-2422-4B47-AE94-06A59589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1" y="330418"/>
            <a:ext cx="4183087" cy="35192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B7433CAE-925C-493E-B6D6-397ACC1976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42608799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76AA5700-97A9-4CC8-8A54-89E9A4B9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0221E0-0549-44DA-8F95-372E56DC6A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A3F88-D10C-451C-AE60-A8318480B8CB}" type="slidenum"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F5FB41E-44CB-405A-92C9-BC33787AA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0472A4C-FE63-4D1E-9B37-D62ED9BB1F98}"/>
              </a:ext>
            </a:extLst>
          </p:cNvPr>
          <p:cNvSpPr txBox="1"/>
          <p:nvPr/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5970F2-8737-45DA-A514-BE3F7F2A371D}" type="slidenum">
              <a:t>‹N°›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Segoe UI"/>
              <a:cs typeface="Browallia New" pitchFamily="34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C417632-C4D8-4B8B-8FD8-E0D6E94981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9D0353B8-8DC0-4DA4-B853-0A144E55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2" y="117006"/>
            <a:ext cx="4003279" cy="38711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2B147D9E-C29F-4093-B2B3-A422E7CCDA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207725404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 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8AFF8AA3-1D0D-4604-A4AE-4AC09B55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512"/>
            <a:ext cx="12191996" cy="2761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2F8664-431D-46D5-A05D-9A28CDF556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BA067-C2CF-42D9-9178-A1CED6CB7BE6}" type="slidenum"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7F7AD1A-B701-4E91-8E40-612C775DF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729" y="2323783"/>
            <a:ext cx="6716789" cy="865186"/>
          </a:xfrm>
        </p:spPr>
        <p:txBody>
          <a:bodyPr/>
          <a:lstStyle>
            <a:lvl1pPr>
              <a:defRPr lang="en-US" sz="4800">
                <a:solidFill>
                  <a:srgbClr val="00263A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4F78A45F-FDEA-4F77-B636-88F8746DDAFD}"/>
              </a:ext>
            </a:extLst>
          </p:cNvPr>
          <p:cNvSpPr txBox="1"/>
          <p:nvPr/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30F1E1-150E-4508-877D-E786A1735EC6}" type="slidenum">
              <a:t>‹N°›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Segoe UI"/>
              <a:cs typeface="Browallia New" pitchFamily="34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92B55778-DE78-4FE7-A52A-3007F0B6D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91729" y="4459400"/>
            <a:ext cx="6716789" cy="11281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800">
                <a:solidFill>
                  <a:srgbClr val="FFFFFF"/>
                </a:solidFill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4D538ED8-611B-44E1-9D78-F179AF62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0"/>
            <a:ext cx="4136078" cy="3790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498E93DD-7847-4EA5-BF79-C7F7901810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37013549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2C9FA-D296-4DCD-A7EA-544394E65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908" y="187552"/>
            <a:ext cx="11153037" cy="865186"/>
          </a:xfrm>
        </p:spPr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cxnSp>
        <p:nvCxnSpPr>
          <p:cNvPr id="3" name="Connecteur droit 6">
            <a:extLst>
              <a:ext uri="{FF2B5EF4-FFF2-40B4-BE49-F238E27FC236}">
                <a16:creationId xmlns:a16="http://schemas.microsoft.com/office/drawing/2014/main" id="{C0AC3ACC-291F-443B-9C75-420D37E868AD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2D5DF72E-C76C-4C3E-9BBB-083DD55BC1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380" y="1568452"/>
            <a:ext cx="11137236" cy="446722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3pPr>
            <a:lvl4pPr marL="1165229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itchFamily="34"/>
              <a:buChar char="‑"/>
              <a:defRPr lang="en-US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2817FDE-69E1-4D74-BC80-4D595E45DA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DB54CE-D813-4DA1-9E09-A2088031D7BF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4B9D97C2-E4E7-46FB-81DE-2C1D46B9BC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332903218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 5">
            <a:extLst>
              <a:ext uri="{FF2B5EF4-FFF2-40B4-BE49-F238E27FC236}">
                <a16:creationId xmlns:a16="http://schemas.microsoft.com/office/drawing/2014/main" id="{E0A61389-D41F-491D-AC97-33B8013F3A1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83922" y="1563971"/>
            <a:ext cx="6008074" cy="4450777"/>
          </a:xfrm>
        </p:spPr>
        <p:txBody>
          <a:bodyPr tIns="46798"/>
          <a:lstStyle>
            <a:lvl1pPr>
              <a:spcBef>
                <a:spcPts val="0"/>
              </a:spcBef>
              <a:spcAft>
                <a:spcPts val="600"/>
              </a:spcAft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104E65EE-F17E-4911-B735-60A7BA0AC3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908" y="1563971"/>
            <a:ext cx="5488841" cy="4450777"/>
          </a:xfrm>
        </p:spPr>
        <p:txBody>
          <a:bodyPr tIns="46798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4" name="Connecteur droit 8">
            <a:extLst>
              <a:ext uri="{FF2B5EF4-FFF2-40B4-BE49-F238E27FC236}">
                <a16:creationId xmlns:a16="http://schemas.microsoft.com/office/drawing/2014/main" id="{5686B12B-E3EA-4972-B85D-DF2713CEDDDB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88410CAB-A301-4E95-8D39-FC93B8BA0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908" y="187552"/>
            <a:ext cx="11153037" cy="865186"/>
          </a:xfrm>
        </p:spPr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812B84E-1A0C-4D24-88AA-9D5B1DEA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18C6E7-21E8-45BC-89A8-231E0E74C8BF}" type="slidenum">
              <a:t>‹N°›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FA55E6-A84A-46E8-9B2D-E06554764E3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83922" y="6015042"/>
            <a:ext cx="5480694" cy="366930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lang="en-US" sz="1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4F226BF7-8276-4F81-86CA-2D84271DE5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2492651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32082-2F7A-4ABB-A127-31D0D684E8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cxnSp>
        <p:nvCxnSpPr>
          <p:cNvPr id="3" name="Connecteur droit 9">
            <a:extLst>
              <a:ext uri="{FF2B5EF4-FFF2-40B4-BE49-F238E27FC236}">
                <a16:creationId xmlns:a16="http://schemas.microsoft.com/office/drawing/2014/main" id="{2E6643D5-BF29-49CF-B7DB-59013465985C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AE2DCADD-40B5-4EA4-AE4E-471422825A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908" y="1563971"/>
            <a:ext cx="5488841" cy="445077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Segoe UI"/>
                <a:cs typeface="Browallia New" pitchFamily="34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72D17C-DB06-43C8-AC83-E57BAF32FC2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83922" y="6015042"/>
            <a:ext cx="5480694" cy="366930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lang="en-US" sz="1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B6D560E6-03F3-4F80-A435-447E01A14D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309" y="1563688"/>
            <a:ext cx="5481306" cy="445135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>
                <a:latin typeface="Segoe UI"/>
                <a:cs typeface="Browallia New" pitchFamily="34"/>
              </a:defRPr>
            </a:lvl1pPr>
            <a:lvl2pPr marL="612776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>
                <a:latin typeface="Segoe UI"/>
                <a:cs typeface="Browallia New" pitchFamily="34"/>
              </a:defRPr>
            </a:lvl2pPr>
            <a:lvl3pPr marL="920745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>
                <a:latin typeface="Segoe UI"/>
                <a:cs typeface="Browallia New" pitchFamily="34"/>
              </a:defRPr>
            </a:lvl3pPr>
            <a:lvl4pPr marL="1025527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lang="en-US">
                <a:latin typeface="Segoe UI"/>
                <a:cs typeface="Browallia New" pitchFamily="34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425F3F2-39DE-45F8-A8EE-DD22195BA9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9DE82C-7C07-4D15-A2FB-87E173C5E861}" type="slidenum">
              <a:t>‹N°›</a:t>
            </a:fld>
            <a:endParaRPr lang="fr-FR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1F3CD322-5A4B-4A77-B430-4337E8A3B1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14427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1A3C-A375-446C-ABE8-7AED7C795F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D81649E-3FF4-4409-B94E-DBEC6FB1135F}"/>
              </a:ext>
            </a:extLst>
          </p:cNvPr>
          <p:cNvSpPr/>
          <p:nvPr/>
        </p:nvSpPr>
        <p:spPr>
          <a:xfrm>
            <a:off x="1564831" y="1696568"/>
            <a:ext cx="2052535" cy="2117457"/>
          </a:xfrm>
          <a:prstGeom prst="rect">
            <a:avLst/>
          </a:prstGeom>
          <a:solidFill>
            <a:srgbClr val="E8E8E8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6B741384-AA72-42D1-8B61-A06A0A5651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9208" y="4593954"/>
            <a:ext cx="2783781" cy="1379079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AC740D8-7952-4627-92C5-C3B1BD198E8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82321" y="1556793"/>
            <a:ext cx="1979996" cy="20901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400">
                <a:latin typeface="Bodoni 72 Bold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0E7DCAD-9322-4601-844B-E696FE962E48}"/>
              </a:ext>
            </a:extLst>
          </p:cNvPr>
          <p:cNvSpPr/>
          <p:nvPr/>
        </p:nvSpPr>
        <p:spPr>
          <a:xfrm>
            <a:off x="4810822" y="1696568"/>
            <a:ext cx="2052535" cy="2117457"/>
          </a:xfrm>
          <a:prstGeom prst="rect">
            <a:avLst/>
          </a:prstGeom>
          <a:solidFill>
            <a:srgbClr val="E8E8E8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7" name="Espace réservé pour une image  7">
            <a:extLst>
              <a:ext uri="{FF2B5EF4-FFF2-40B4-BE49-F238E27FC236}">
                <a16:creationId xmlns:a16="http://schemas.microsoft.com/office/drawing/2014/main" id="{0C246088-E5EC-49A1-AA76-6EDF6BB0732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031275" y="1553647"/>
            <a:ext cx="1979996" cy="208021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400">
                <a:latin typeface="Bodoni 72 Bold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8514DD0B-5B71-443C-A109-A79910376EBD}"/>
              </a:ext>
            </a:extLst>
          </p:cNvPr>
          <p:cNvSpPr/>
          <p:nvPr/>
        </p:nvSpPr>
        <p:spPr>
          <a:xfrm>
            <a:off x="8112227" y="1702219"/>
            <a:ext cx="2052535" cy="2117457"/>
          </a:xfrm>
          <a:prstGeom prst="rect">
            <a:avLst/>
          </a:prstGeom>
          <a:solidFill>
            <a:srgbClr val="E8E8E8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9" name="Espace réservé pour une image  7">
            <a:extLst>
              <a:ext uri="{FF2B5EF4-FFF2-40B4-BE49-F238E27FC236}">
                <a16:creationId xmlns:a16="http://schemas.microsoft.com/office/drawing/2014/main" id="{6AB75ED0-8E14-4F24-B782-4A1FB0D985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328245" y="1553647"/>
            <a:ext cx="1979996" cy="208021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400">
                <a:latin typeface="Bodoni 72 Bold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fr-FR"/>
          </a:p>
        </p:txBody>
      </p:sp>
      <p:cxnSp>
        <p:nvCxnSpPr>
          <p:cNvPr id="10" name="Connecteur droit 18">
            <a:extLst>
              <a:ext uri="{FF2B5EF4-FFF2-40B4-BE49-F238E27FC236}">
                <a16:creationId xmlns:a16="http://schemas.microsoft.com/office/drawing/2014/main" id="{901E1295-2B7A-4A76-860B-619E4FA08342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5C449E12-8A70-4400-8092-4BE360A83C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5200" y="4600876"/>
            <a:ext cx="2783781" cy="1379079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F3EFBB0-0408-4C85-A17E-90DCFDE2B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46604" y="4600876"/>
            <a:ext cx="2783781" cy="1379079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BA896191-D7A3-4734-9FC8-8E15F5434A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98558" y="4264020"/>
            <a:ext cx="2784476" cy="33019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8F4D1F6D-C7AC-4677-BAD7-0046E7A0212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44998" y="4248146"/>
            <a:ext cx="2784476" cy="346072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Espace réservé du contenu 9">
            <a:extLst>
              <a:ext uri="{FF2B5EF4-FFF2-40B4-BE49-F238E27FC236}">
                <a16:creationId xmlns:a16="http://schemas.microsoft.com/office/drawing/2014/main" id="{75FAD0E8-A1F6-4010-9B1F-FCEF3673771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746997" y="4248146"/>
            <a:ext cx="2782884" cy="346072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875A1834-92FF-439C-B411-1C41E4ECBC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2B3368-EA7C-4F5D-9B9B-F5A6B110F2EB}" type="slidenum">
              <a:t>‹N°›</a:t>
            </a:fld>
            <a:endParaRPr lang="fr-FR"/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FCA8CFF3-C871-43D2-B873-ACE80D674C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759314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3">
            <a:extLst>
              <a:ext uri="{FF2B5EF4-FFF2-40B4-BE49-F238E27FC236}">
                <a16:creationId xmlns:a16="http://schemas.microsoft.com/office/drawing/2014/main" id="{FFFAD78E-4C2D-4B50-9D33-040FF3CA1206}"/>
              </a:ext>
            </a:extLst>
          </p:cNvPr>
          <p:cNvSpPr/>
          <p:nvPr/>
        </p:nvSpPr>
        <p:spPr>
          <a:xfrm>
            <a:off x="1557945" y="1771238"/>
            <a:ext cx="1875598" cy="18737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E8E8E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1E8D3D2-B196-4F16-B5DA-B7AE52DEC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Espace réservé pour une image  9">
            <a:extLst>
              <a:ext uri="{FF2B5EF4-FFF2-40B4-BE49-F238E27FC236}">
                <a16:creationId xmlns:a16="http://schemas.microsoft.com/office/drawing/2014/main" id="{3E618E6D-E312-48A2-920C-5F8909ACBB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00116" y="1711811"/>
            <a:ext cx="1875598" cy="187378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108" i="1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5" name="Ellipse 14">
            <a:extLst>
              <a:ext uri="{FF2B5EF4-FFF2-40B4-BE49-F238E27FC236}">
                <a16:creationId xmlns:a16="http://schemas.microsoft.com/office/drawing/2014/main" id="{C228F77D-4631-4AE6-ADDC-BE945DED9169}"/>
              </a:ext>
            </a:extLst>
          </p:cNvPr>
          <p:cNvSpPr/>
          <p:nvPr/>
        </p:nvSpPr>
        <p:spPr>
          <a:xfrm>
            <a:off x="5158349" y="1771238"/>
            <a:ext cx="1875598" cy="18737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E8E8E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632748BB-38C2-4010-957F-D77ECE61373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00520" y="1711811"/>
            <a:ext cx="1875598" cy="187378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108" i="1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7" name="Ellipse 16">
            <a:extLst>
              <a:ext uri="{FF2B5EF4-FFF2-40B4-BE49-F238E27FC236}">
                <a16:creationId xmlns:a16="http://schemas.microsoft.com/office/drawing/2014/main" id="{F382AF9B-EF22-49BF-80CE-79C59026F034}"/>
              </a:ext>
            </a:extLst>
          </p:cNvPr>
          <p:cNvSpPr/>
          <p:nvPr/>
        </p:nvSpPr>
        <p:spPr>
          <a:xfrm>
            <a:off x="8758744" y="1771238"/>
            <a:ext cx="1875598" cy="187378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E8E8E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8" name="Espace réservé pour une image  9">
            <a:extLst>
              <a:ext uri="{FF2B5EF4-FFF2-40B4-BE49-F238E27FC236}">
                <a16:creationId xmlns:a16="http://schemas.microsoft.com/office/drawing/2014/main" id="{CAB9EF7B-5F94-403A-933D-96661E23AF3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00915" y="1711811"/>
            <a:ext cx="1875598" cy="187378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108" i="1"/>
            </a:lvl1pPr>
          </a:lstStyle>
          <a:p>
            <a:pPr lvl="0"/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9" name="Connecteur droit 20">
            <a:extLst>
              <a:ext uri="{FF2B5EF4-FFF2-40B4-BE49-F238E27FC236}">
                <a16:creationId xmlns:a16="http://schemas.microsoft.com/office/drawing/2014/main" id="{2AE86E7D-9CF1-4443-89F2-DDB6C627705F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A22E70D7-9382-4687-B273-90C4F592A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3016" y="4257071"/>
            <a:ext cx="3062161" cy="1617043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6DD7FD6-7357-417C-AD7F-316E6EAE45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04388" y="4263993"/>
            <a:ext cx="3062161" cy="1617043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447DB3-E963-4476-9472-76A136C074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33056" y="4263993"/>
            <a:ext cx="3062161" cy="1617043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lang="en-US" sz="1400"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FB317166-AB1A-4507-877E-11610BE292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82339" y="3927137"/>
            <a:ext cx="3062919" cy="330198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BE80677E-FD92-4211-A0D4-396081103D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04159" y="3911263"/>
            <a:ext cx="3062919" cy="346072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Espace réservé du contenu 9">
            <a:extLst>
              <a:ext uri="{FF2B5EF4-FFF2-40B4-BE49-F238E27FC236}">
                <a16:creationId xmlns:a16="http://schemas.microsoft.com/office/drawing/2014/main" id="{8060E220-4C69-4933-B096-D327C5C6D5C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33495" y="3911263"/>
            <a:ext cx="3061173" cy="346072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9DFBF1D3-BFF9-4EBC-9528-987FFE2C87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7A658-DF43-47E2-B562-21B7B591460F}" type="slidenum">
              <a:t>‹N°›</a:t>
            </a:fld>
            <a:endParaRPr lang="fr-FR"/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691BCBB0-4BCE-4DC7-8E81-81255D2A4B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</p:spTree>
    <p:extLst>
      <p:ext uri="{BB962C8B-B14F-4D97-AF65-F5344CB8AC3E}">
        <p14:creationId xmlns:p14="http://schemas.microsoft.com/office/powerpoint/2010/main" val="109270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CF57-075D-44E5-A200-43F63107C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797" y="188640"/>
            <a:ext cx="11147157" cy="865186"/>
          </a:xfrm>
        </p:spPr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cxnSp>
        <p:nvCxnSpPr>
          <p:cNvPr id="3" name="Connecteur droit 3">
            <a:extLst>
              <a:ext uri="{FF2B5EF4-FFF2-40B4-BE49-F238E27FC236}">
                <a16:creationId xmlns:a16="http://schemas.microsoft.com/office/drawing/2014/main" id="{7321D243-D92B-4BD5-BD0C-9B3B561BE8D8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9EB57EA0-CC1F-4386-898C-534F2FF67A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380" y="1654295"/>
            <a:ext cx="5759997" cy="3095628"/>
          </a:xfrm>
          <a:ln w="19046">
            <a:solidFill>
              <a:srgbClr val="5BC2E7"/>
            </a:solidFill>
            <a:prstDash val="solid"/>
            <a:miter/>
          </a:ln>
        </p:spPr>
        <p:txBody>
          <a:bodyPr lIns="107999" tIns="251999" rIns="107999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3pPr>
            <a:lvl4pPr marL="1025527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itchFamily="34"/>
              <a:buChar char="‑"/>
              <a:defRPr lang="en-US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15181C-11B3-45E8-BD58-BB466BEE9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06706" y="1496196"/>
            <a:ext cx="4714015" cy="317497"/>
          </a:xfrm>
          <a:solidFill>
            <a:srgbClr val="FFFFFF"/>
          </a:solidFill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BA29147A-B22F-4A63-A8E9-5BA1604DC0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4617" y="1654295"/>
            <a:ext cx="5039999" cy="3095628"/>
          </a:xfrm>
          <a:ln w="19046">
            <a:solidFill>
              <a:srgbClr val="5BC2E7"/>
            </a:solidFill>
            <a:prstDash val="solid"/>
            <a:miter/>
          </a:ln>
        </p:spPr>
        <p:txBody>
          <a:bodyPr lIns="107999" tIns="251999" rIns="107999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en-US"/>
            </a:lvl3pPr>
            <a:lvl4pPr marL="1025527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itchFamily="34"/>
              <a:buChar char="‑"/>
              <a:defRPr lang="en-US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9DABCAE-071E-4A38-8BCF-EFF52B58B4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63137" y="1512024"/>
            <a:ext cx="4714015" cy="317497"/>
          </a:xfrm>
          <a:solidFill>
            <a:srgbClr val="FFFFFF"/>
          </a:solidFill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ABC5E08F-1479-435E-8B0A-49082520FB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E6FFE0-60B7-4AF3-BC5D-814C411E77C6}" type="slidenum">
              <a:t>‹N°›</a:t>
            </a:fld>
            <a:endParaRPr 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5D112C5E-3243-4714-BEEB-B2D202FE9E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  <p:sp>
        <p:nvSpPr>
          <p:cNvPr id="10" name="Espace réservé du texte 19">
            <a:extLst>
              <a:ext uri="{FF2B5EF4-FFF2-40B4-BE49-F238E27FC236}">
                <a16:creationId xmlns:a16="http://schemas.microsoft.com/office/drawing/2014/main" id="{0EADE857-7A42-4B1D-A6B2-D554E0CA43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520" y="4972050"/>
            <a:ext cx="10933096" cy="1103315"/>
          </a:xfrm>
          <a:solidFill>
            <a:srgbClr val="D9D9D9"/>
          </a:solidFill>
        </p:spPr>
        <p:txBody>
          <a:bodyPr/>
          <a:lstStyle>
            <a:lvl1pPr marL="2868609">
              <a:spcBef>
                <a:spcPts val="0"/>
              </a:spcBef>
              <a:spcAft>
                <a:spcPts val="600"/>
              </a:spcAft>
              <a:buFont typeface="Wingdings" pitchFamily="2"/>
              <a:buChar char="ü"/>
              <a:defRPr lang="en-US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Image 14">
            <a:extLst>
              <a:ext uri="{FF2B5EF4-FFF2-40B4-BE49-F238E27FC236}">
                <a16:creationId xmlns:a16="http://schemas.microsoft.com/office/drawing/2014/main" id="{B26B43BB-18C9-44AB-9321-C28B7660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08" y="5006248"/>
            <a:ext cx="952219" cy="102737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19120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E96F0-E9CC-4775-9B5B-0914CD011B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AA0B3C0E-B4AC-40C0-B088-EFACA80D45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380" y="1307802"/>
            <a:ext cx="685470" cy="1541056"/>
          </a:xfrm>
          <a:solidFill>
            <a:srgbClr val="00263A"/>
          </a:solidFill>
        </p:spPr>
        <p:txBody>
          <a:bodyPr anchor="ctr"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2000">
                <a:solidFill>
                  <a:srgbClr val="FFFFFF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F648D-31E1-496D-A294-ABDD6BB3B4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380" y="2966807"/>
            <a:ext cx="685470" cy="1541056"/>
          </a:xfrm>
          <a:solidFill>
            <a:srgbClr val="003057"/>
          </a:solidFill>
        </p:spPr>
        <p:txBody>
          <a:bodyPr anchor="ctr"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2000">
                <a:solidFill>
                  <a:srgbClr val="FFFFFF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715FE082-9503-4E27-9312-6392A8697D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380" y="4615187"/>
            <a:ext cx="685470" cy="1541056"/>
          </a:xfrm>
          <a:solidFill>
            <a:srgbClr val="0F4379"/>
          </a:solidFill>
        </p:spPr>
        <p:txBody>
          <a:bodyPr anchor="ctr"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sz="2000">
                <a:solidFill>
                  <a:srgbClr val="FFFFFF"/>
                </a:solidFill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Connecteur droit 6">
            <a:extLst>
              <a:ext uri="{FF2B5EF4-FFF2-40B4-BE49-F238E27FC236}">
                <a16:creationId xmlns:a16="http://schemas.microsoft.com/office/drawing/2014/main" id="{57A36F44-29F5-42D0-8AF1-81A1FE73FDF5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7" name="Espace réservé du texte 12">
            <a:extLst>
              <a:ext uri="{FF2B5EF4-FFF2-40B4-BE49-F238E27FC236}">
                <a16:creationId xmlns:a16="http://schemas.microsoft.com/office/drawing/2014/main" id="{0F2A4A1B-2A92-4943-ADB8-9791BF61C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41724" y="1307802"/>
            <a:ext cx="10123230" cy="15410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spcBef>
                <a:spcPts val="0"/>
              </a:spcBef>
              <a:spcAft>
                <a:spcPts val="600"/>
              </a:spcAft>
              <a:defRPr lang="en-US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707099D-7129-4623-AE71-AAE85D4568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41385" y="2966807"/>
            <a:ext cx="10123230" cy="15410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spcBef>
                <a:spcPts val="0"/>
              </a:spcBef>
              <a:spcAft>
                <a:spcPts val="600"/>
              </a:spcAft>
              <a:defRPr lang="en-US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B7E493DE-DD2C-433B-B590-96E9314A78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41385" y="4615187"/>
            <a:ext cx="10123230" cy="15410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lang="en-US"/>
            </a:lvl1pPr>
            <a:lvl2pPr marL="612776" indent="-342900">
              <a:spcBef>
                <a:spcPts val="0"/>
              </a:spcBef>
              <a:spcAft>
                <a:spcPts val="600"/>
              </a:spcAft>
              <a:defRPr lang="en-US"/>
            </a:lvl2pPr>
            <a:lvl3pPr marL="920745" indent="-342900">
              <a:spcBef>
                <a:spcPts val="0"/>
              </a:spcBef>
              <a:spcAft>
                <a:spcPts val="600"/>
              </a:spcAft>
              <a:defRPr lang="en-US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46D385ED-BC64-4D48-A5C0-2A58B899D71A}"/>
              </a:ext>
            </a:extLst>
          </p:cNvPr>
          <p:cNvSpPr/>
          <p:nvPr/>
        </p:nvSpPr>
        <p:spPr>
          <a:xfrm>
            <a:off x="541352" y="2848858"/>
            <a:ext cx="11123996" cy="107999"/>
          </a:xfrm>
          <a:prstGeom prst="rect">
            <a:avLst/>
          </a:prstGeom>
          <a:solidFill>
            <a:srgbClr val="F2F2F2"/>
          </a:solidFill>
          <a:ln w="25402" cap="flat">
            <a:solidFill>
              <a:srgbClr val="F2F2F2"/>
            </a:solidFill>
            <a:prstDash val="solid"/>
            <a:miter/>
          </a:ln>
        </p:spPr>
        <p:txBody>
          <a:bodyPr vert="horz" wrap="square" lIns="431999" tIns="45720" rIns="431999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263A"/>
              </a:solidFill>
              <a:uFillTx/>
              <a:latin typeface="Calibri" pitchFamily="34"/>
            </a:endParaRPr>
          </a:p>
        </p:txBody>
      </p:sp>
      <p:sp>
        <p:nvSpPr>
          <p:cNvPr id="11" name="Triangle isocèle 21">
            <a:extLst>
              <a:ext uri="{FF2B5EF4-FFF2-40B4-BE49-F238E27FC236}">
                <a16:creationId xmlns:a16="http://schemas.microsoft.com/office/drawing/2014/main" id="{53ADCA4A-223B-4157-811C-48D1AC6C4D7B}"/>
              </a:ext>
            </a:extLst>
          </p:cNvPr>
          <p:cNvSpPr/>
          <p:nvPr/>
        </p:nvSpPr>
        <p:spPr>
          <a:xfrm flipV="1">
            <a:off x="1827803" y="2832683"/>
            <a:ext cx="623675" cy="781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036FD87D-ED67-4600-9B26-D2D7FB2B52F7}"/>
              </a:ext>
            </a:extLst>
          </p:cNvPr>
          <p:cNvSpPr/>
          <p:nvPr/>
        </p:nvSpPr>
        <p:spPr>
          <a:xfrm>
            <a:off x="539340" y="4508915"/>
            <a:ext cx="11123996" cy="107999"/>
          </a:xfrm>
          <a:prstGeom prst="rect">
            <a:avLst/>
          </a:prstGeom>
          <a:solidFill>
            <a:srgbClr val="F2F2F2"/>
          </a:solidFill>
          <a:ln w="25402" cap="flat">
            <a:solidFill>
              <a:srgbClr val="F2F2F2"/>
            </a:solidFill>
            <a:prstDash val="solid"/>
            <a:miter/>
          </a:ln>
        </p:spPr>
        <p:txBody>
          <a:bodyPr vert="horz" wrap="square" lIns="431999" tIns="45720" rIns="431999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263A"/>
              </a:solidFill>
              <a:uFillTx/>
              <a:latin typeface="Calibri" pitchFamily="34"/>
            </a:endParaRPr>
          </a:p>
        </p:txBody>
      </p:sp>
      <p:sp>
        <p:nvSpPr>
          <p:cNvPr id="13" name="Triangle isocèle 21">
            <a:extLst>
              <a:ext uri="{FF2B5EF4-FFF2-40B4-BE49-F238E27FC236}">
                <a16:creationId xmlns:a16="http://schemas.microsoft.com/office/drawing/2014/main" id="{0BFDCE4E-09CC-4DFE-8828-3490F5F56706}"/>
              </a:ext>
            </a:extLst>
          </p:cNvPr>
          <p:cNvSpPr/>
          <p:nvPr/>
        </p:nvSpPr>
        <p:spPr>
          <a:xfrm flipV="1">
            <a:off x="1825791" y="4492739"/>
            <a:ext cx="623675" cy="781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Segoe UI"/>
            </a:endParaRPr>
          </a:p>
        </p:txBody>
      </p:sp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FC346F15-6829-4BF0-B197-A9543BB00C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76415-795B-4C39-8943-B3890A6923BC}" type="slidenum">
              <a:t>‹N°›</a:t>
            </a:fld>
            <a:endParaRPr lang="fr-FR"/>
          </a:p>
        </p:txBody>
      </p: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3F9E0B4F-70D0-41C5-AE48-1887FF368E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15879327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7E09-193B-4891-AF95-E0B9B942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F18D-3042-4503-9176-52CBB09F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1D1B-924E-4829-8A19-3D855EB9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4722-2166-48EC-98D3-E98A3E3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094C-77D0-410D-BDB2-349636D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6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8A649-1A4E-4042-8990-E94BDA4B83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0">
            <a:extLst>
              <a:ext uri="{FF2B5EF4-FFF2-40B4-BE49-F238E27FC236}">
                <a16:creationId xmlns:a16="http://schemas.microsoft.com/office/drawing/2014/main" id="{A6C59DD1-D04E-4ADF-833F-85D11031AE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9553" y="1342357"/>
            <a:ext cx="4070771" cy="53816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b="1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u texte 22">
            <a:extLst>
              <a:ext uri="{FF2B5EF4-FFF2-40B4-BE49-F238E27FC236}">
                <a16:creationId xmlns:a16="http://schemas.microsoft.com/office/drawing/2014/main" id="{6085A080-FC52-4F1B-8984-D029DFD733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062" y="1342357"/>
            <a:ext cx="4477387" cy="53816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b="1">
                <a:latin typeface="Franklin Gothic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u texte 24">
            <a:extLst>
              <a:ext uri="{FF2B5EF4-FFF2-40B4-BE49-F238E27FC236}">
                <a16:creationId xmlns:a16="http://schemas.microsoft.com/office/drawing/2014/main" id="{3B16A4B6-A1E5-416A-8F4A-AD99B2A9F9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9315" y="2158523"/>
            <a:ext cx="4070351" cy="542925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ce réservé du texte 26">
            <a:extLst>
              <a:ext uri="{FF2B5EF4-FFF2-40B4-BE49-F238E27FC236}">
                <a16:creationId xmlns:a16="http://schemas.microsoft.com/office/drawing/2014/main" id="{B6421D4A-AFE1-4E68-9097-0C21657DE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062" y="2133121"/>
            <a:ext cx="4477387" cy="62705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Espace réservé du texte 28">
            <a:extLst>
              <a:ext uri="{FF2B5EF4-FFF2-40B4-BE49-F238E27FC236}">
                <a16:creationId xmlns:a16="http://schemas.microsoft.com/office/drawing/2014/main" id="{9CDA20C3-DBD5-46C4-97B3-E084A4BAA0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9315" y="3172684"/>
            <a:ext cx="4070351" cy="8713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Espace réservé du texte 30">
            <a:extLst>
              <a:ext uri="{FF2B5EF4-FFF2-40B4-BE49-F238E27FC236}">
                <a16:creationId xmlns:a16="http://schemas.microsoft.com/office/drawing/2014/main" id="{C5758FC6-69D4-4DFE-98CA-27A2F8479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372" y="3172684"/>
            <a:ext cx="4476746" cy="871377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Espace réservé du texte 32">
            <a:extLst>
              <a:ext uri="{FF2B5EF4-FFF2-40B4-BE49-F238E27FC236}">
                <a16:creationId xmlns:a16="http://schemas.microsoft.com/office/drawing/2014/main" id="{77493704-E984-4008-BCB8-7E15D8DBB7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9315" y="4486942"/>
            <a:ext cx="4070351" cy="1340254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sp>
        <p:nvSpPr>
          <p:cNvPr id="10" name="Espace réservé du texte 34">
            <a:extLst>
              <a:ext uri="{FF2B5EF4-FFF2-40B4-BE49-F238E27FC236}">
                <a16:creationId xmlns:a16="http://schemas.microsoft.com/office/drawing/2014/main" id="{600A3AA5-38C8-4976-904B-ED2D3B5E7A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372" y="4486942"/>
            <a:ext cx="4476746" cy="1340254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</a:lstStyle>
          <a:p>
            <a:pPr lvl="0"/>
            <a:r>
              <a:rPr lang="fr-FR"/>
              <a:t>Deuxième niveau</a:t>
            </a:r>
          </a:p>
        </p:txBody>
      </p:sp>
      <p:cxnSp>
        <p:nvCxnSpPr>
          <p:cNvPr id="11" name="Connecteur droit 35">
            <a:extLst>
              <a:ext uri="{FF2B5EF4-FFF2-40B4-BE49-F238E27FC236}">
                <a16:creationId xmlns:a16="http://schemas.microsoft.com/office/drawing/2014/main" id="{B7F833CA-1E49-4E4E-97CD-574690EBD880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CF153B72-1BA1-4CB1-A87B-F926339507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DF5A19-009F-4A8F-9DFA-3644350CAAB8}" type="slidenum">
              <a:t>‹N°›</a:t>
            </a:fld>
            <a:endParaRPr lang="fr-FR"/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745407A4-521C-4229-B6C5-C4E46518A8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  <p:pic>
        <p:nvPicPr>
          <p:cNvPr id="14" name="Image 5">
            <a:extLst>
              <a:ext uri="{FF2B5EF4-FFF2-40B4-BE49-F238E27FC236}">
                <a16:creationId xmlns:a16="http://schemas.microsoft.com/office/drawing/2014/main" id="{5D36827C-D861-4D04-8EFB-51587388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5" y="3287240"/>
            <a:ext cx="719998" cy="6882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 6">
            <a:extLst>
              <a:ext uri="{FF2B5EF4-FFF2-40B4-BE49-F238E27FC236}">
                <a16:creationId xmlns:a16="http://schemas.microsoft.com/office/drawing/2014/main" id="{E57B6450-0295-4419-AB07-025975EE8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55" y="2112154"/>
            <a:ext cx="719998" cy="6689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 7">
            <a:extLst>
              <a:ext uri="{FF2B5EF4-FFF2-40B4-BE49-F238E27FC236}">
                <a16:creationId xmlns:a16="http://schemas.microsoft.com/office/drawing/2014/main" id="{07794A6B-53C5-40D1-B69F-48F46197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55" y="4829449"/>
            <a:ext cx="719998" cy="62874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04475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CD568-6F25-4D34-A8FB-29D3F99EAF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950" y="135477"/>
            <a:ext cx="9404704" cy="497159"/>
          </a:xfrm>
        </p:spPr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368587-3E0C-4BD7-BF5B-0406FE7A1F20}"/>
              </a:ext>
            </a:extLst>
          </p:cNvPr>
          <p:cNvSpPr/>
          <p:nvPr/>
        </p:nvSpPr>
        <p:spPr>
          <a:xfrm>
            <a:off x="511908" y="1410489"/>
            <a:ext cx="3346859" cy="287999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FFFFFF"/>
                </a:solidFill>
                <a:uFillTx/>
                <a:latin typeface="Segoe UI" pitchFamily="34"/>
                <a:ea typeface="Calibri" pitchFamily="34"/>
                <a:cs typeface="Segoe UI" pitchFamily="34"/>
              </a:rPr>
              <a:t>COMPETENCES</a:t>
            </a:r>
            <a:endParaRPr lang="fr-FR" sz="1000" b="1" i="0" u="none" strike="noStrike" kern="1200" cap="none" spc="0" baseline="0">
              <a:solidFill>
                <a:srgbClr val="FFFFFF"/>
              </a:solidFill>
              <a:uFillTx/>
              <a:latin typeface="Segoe UI" pitchFamily="34"/>
              <a:ea typeface="Calibri" pitchFamily="34"/>
              <a:cs typeface="Segoe UI" pitchFamily="34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9B6D16-4966-42DF-9A02-A696A4F91228}"/>
              </a:ext>
            </a:extLst>
          </p:cNvPr>
          <p:cNvSpPr/>
          <p:nvPr/>
        </p:nvSpPr>
        <p:spPr>
          <a:xfrm>
            <a:off x="4126275" y="2966002"/>
            <a:ext cx="7525045" cy="287999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FFFFFF"/>
                </a:solidFill>
                <a:uFillTx/>
                <a:latin typeface="Segoe UI" pitchFamily="34"/>
                <a:ea typeface="Calibri" pitchFamily="34"/>
                <a:cs typeface="Segoe UI" pitchFamily="34"/>
              </a:rPr>
              <a:t>EXPERIENCES - Extraits</a:t>
            </a:r>
            <a:endParaRPr lang="fr-FR" sz="1000" b="1" i="0" u="none" strike="noStrike" kern="1200" cap="none" spc="0" baseline="0">
              <a:solidFill>
                <a:srgbClr val="FFFFFF"/>
              </a:solidFill>
              <a:uFillTx/>
              <a:latin typeface="Segoe UI" pitchFamily="34"/>
              <a:ea typeface="Calibri" pitchFamily="34"/>
              <a:cs typeface="Segoe UI" pitchFamily="34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FB1944-A653-433F-BADB-EDC447A26B47}"/>
              </a:ext>
            </a:extLst>
          </p:cNvPr>
          <p:cNvSpPr/>
          <p:nvPr/>
        </p:nvSpPr>
        <p:spPr>
          <a:xfrm>
            <a:off x="4133087" y="1410489"/>
            <a:ext cx="7525045" cy="287999"/>
          </a:xfrm>
          <a:prstGeom prst="rect">
            <a:avLst/>
          </a:prstGeom>
          <a:solidFill>
            <a:srgbClr val="002060"/>
          </a:solidFill>
          <a:ln w="25402" cap="flat">
            <a:solidFill>
              <a:srgbClr val="00206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FFFFFF"/>
                </a:solidFill>
                <a:uFillTx/>
                <a:latin typeface="Segoe UI" pitchFamily="34"/>
                <a:ea typeface="Calibri" pitchFamily="34"/>
                <a:cs typeface="Segoe UI" pitchFamily="34"/>
              </a:rPr>
              <a:t>EN BREF</a:t>
            </a:r>
            <a:endParaRPr lang="fr-FR" sz="1000" b="1" i="0" u="none" strike="noStrike" kern="1200" cap="none" spc="0" baseline="0">
              <a:solidFill>
                <a:srgbClr val="FFFFFF"/>
              </a:solidFill>
              <a:uFillTx/>
              <a:latin typeface="Segoe UI" pitchFamily="34"/>
              <a:ea typeface="Calibri" pitchFamily="34"/>
              <a:cs typeface="Segoe UI" pitchFamily="34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9676324A-56B0-4170-B6D6-A13BFB02D0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54105" y="632636"/>
            <a:ext cx="9404037" cy="47633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buFont typeface="Wingdings" pitchFamily="2"/>
              <a:buChar char="ü"/>
              <a:defRPr lang="en-US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Espace réservé pour une image  14">
            <a:extLst>
              <a:ext uri="{FF2B5EF4-FFF2-40B4-BE49-F238E27FC236}">
                <a16:creationId xmlns:a16="http://schemas.microsoft.com/office/drawing/2014/main" id="{CCDEB2EB-ACE2-409F-B8E0-31AC1DBF88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44484" y="142801"/>
            <a:ext cx="993934" cy="97293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u texte 16">
            <a:extLst>
              <a:ext uri="{FF2B5EF4-FFF2-40B4-BE49-F238E27FC236}">
                <a16:creationId xmlns:a16="http://schemas.microsoft.com/office/drawing/2014/main" id="{30BB78B9-478D-43C6-8596-6AAB9CD328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177" y="1786271"/>
            <a:ext cx="3348039" cy="4358944"/>
          </a:xfrm>
          <a:solidFill>
            <a:srgbClr val="E8E8E8"/>
          </a:solidFill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buFont typeface="Wingdings" pitchFamily="2"/>
              <a:buChar char="§"/>
              <a:defRPr lang="en-US"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Espace réservé du texte 18">
            <a:extLst>
              <a:ext uri="{FF2B5EF4-FFF2-40B4-BE49-F238E27FC236}">
                <a16:creationId xmlns:a16="http://schemas.microsoft.com/office/drawing/2014/main" id="{2F256643-63BD-4340-AD85-AC415CF56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33846" y="1786271"/>
            <a:ext cx="7515224" cy="102025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buFont typeface="Wingdings" pitchFamily="2"/>
              <a:buChar char="§"/>
              <a:defRPr lang="en-US"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Espace réservé du texte 20">
            <a:extLst>
              <a:ext uri="{FF2B5EF4-FFF2-40B4-BE49-F238E27FC236}">
                <a16:creationId xmlns:a16="http://schemas.microsoft.com/office/drawing/2014/main" id="{5F3F2B7E-CF5C-4F91-ABBA-AA8332BC25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26275" y="3338620"/>
            <a:ext cx="7532324" cy="2806586"/>
          </a:xfrm>
          <a:solidFill>
            <a:srgbClr val="E8E8E8"/>
          </a:solidFill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buFont typeface="Wingdings" pitchFamily="2"/>
              <a:buChar char="§"/>
              <a:defRPr lang="en-US"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Connecteur droit 21">
            <a:extLst>
              <a:ext uri="{FF2B5EF4-FFF2-40B4-BE49-F238E27FC236}">
                <a16:creationId xmlns:a16="http://schemas.microsoft.com/office/drawing/2014/main" id="{21D5E17A-0B85-41C6-AEB6-A11D4BEF941B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C6A113D7-33C3-431C-BA39-4B27077BF2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3A576D-19E0-4658-9E4C-68BC4C13DA01}" type="slidenum">
              <a:t>‹N°›</a:t>
            </a:fld>
            <a:endParaRPr lang="fr-FR"/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DD22C0F4-8721-41E6-B117-0B2C21393D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531913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9EBD2-8D23-4060-9869-A67ABD7D13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cxnSp>
        <p:nvCxnSpPr>
          <p:cNvPr id="3" name="Connecteur droit 6">
            <a:extLst>
              <a:ext uri="{FF2B5EF4-FFF2-40B4-BE49-F238E27FC236}">
                <a16:creationId xmlns:a16="http://schemas.microsoft.com/office/drawing/2014/main" id="{5F060F5D-5FE9-46F6-93DC-E04918167F0E}"/>
              </a:ext>
            </a:extLst>
          </p:cNvPr>
          <p:cNvCxnSpPr/>
          <p:nvPr/>
        </p:nvCxnSpPr>
        <p:spPr>
          <a:xfrm>
            <a:off x="1374590" y="1802913"/>
            <a:ext cx="1047271" cy="0"/>
          </a:xfrm>
          <a:prstGeom prst="straightConnector1">
            <a:avLst/>
          </a:prstGeom>
          <a:noFill/>
          <a:ln w="12701" cap="flat">
            <a:solidFill>
              <a:srgbClr val="0F4379"/>
            </a:solidFill>
            <a:custDash>
              <a:ds d="100000" sp="100000"/>
            </a:custDash>
            <a:miter/>
          </a:ln>
        </p:spPr>
      </p:cxn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A6D4C40D-92B9-486A-982C-8671BB716BB5}"/>
              </a:ext>
            </a:extLst>
          </p:cNvPr>
          <p:cNvCxnSpPr/>
          <p:nvPr/>
        </p:nvCxnSpPr>
        <p:spPr>
          <a:xfrm>
            <a:off x="1366131" y="2795704"/>
            <a:ext cx="1047272" cy="0"/>
          </a:xfrm>
          <a:prstGeom prst="straightConnector1">
            <a:avLst/>
          </a:prstGeom>
          <a:noFill/>
          <a:ln w="12701" cap="flat">
            <a:solidFill>
              <a:srgbClr val="0F4379"/>
            </a:solidFill>
            <a:custDash>
              <a:ds d="100000" sp="100000"/>
            </a:custDash>
            <a:miter/>
          </a:ln>
        </p:spPr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8BEC36B-F5DC-40A3-92EB-16DB9BEC361A}"/>
              </a:ext>
            </a:extLst>
          </p:cNvPr>
          <p:cNvCxnSpPr/>
          <p:nvPr/>
        </p:nvCxnSpPr>
        <p:spPr>
          <a:xfrm>
            <a:off x="1365281" y="3761338"/>
            <a:ext cx="1047271" cy="0"/>
          </a:xfrm>
          <a:prstGeom prst="straightConnector1">
            <a:avLst/>
          </a:prstGeom>
          <a:noFill/>
          <a:ln w="12701" cap="flat">
            <a:solidFill>
              <a:srgbClr val="0F4379"/>
            </a:solidFill>
            <a:custDash>
              <a:ds d="100000" sp="100000"/>
            </a:custDash>
            <a:miter/>
          </a:ln>
        </p:spPr>
      </p:cxnSp>
      <p:cxnSp>
        <p:nvCxnSpPr>
          <p:cNvPr id="6" name="Connecteur droit 2">
            <a:extLst>
              <a:ext uri="{FF2B5EF4-FFF2-40B4-BE49-F238E27FC236}">
                <a16:creationId xmlns:a16="http://schemas.microsoft.com/office/drawing/2014/main" id="{6D7BD411-58DB-493E-AC9E-9462A8FDE478}"/>
              </a:ext>
            </a:extLst>
          </p:cNvPr>
          <p:cNvCxnSpPr/>
          <p:nvPr/>
        </p:nvCxnSpPr>
        <p:spPr>
          <a:xfrm>
            <a:off x="1345585" y="5706020"/>
            <a:ext cx="1047280" cy="0"/>
          </a:xfrm>
          <a:prstGeom prst="straightConnector1">
            <a:avLst/>
          </a:prstGeom>
          <a:noFill/>
          <a:ln w="12701" cap="flat">
            <a:solidFill>
              <a:srgbClr val="0F4379"/>
            </a:solidFill>
            <a:custDash>
              <a:ds d="100000" sp="100000"/>
            </a:custDash>
            <a:miter/>
          </a:ln>
        </p:spPr>
      </p:cxn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EEC1B954-BFC5-4F17-BB26-1D8AC401D2E9}"/>
              </a:ext>
            </a:extLst>
          </p:cNvPr>
          <p:cNvCxnSpPr/>
          <p:nvPr/>
        </p:nvCxnSpPr>
        <p:spPr>
          <a:xfrm>
            <a:off x="1366131" y="4725500"/>
            <a:ext cx="1047272" cy="0"/>
          </a:xfrm>
          <a:prstGeom prst="straightConnector1">
            <a:avLst/>
          </a:prstGeom>
          <a:noFill/>
          <a:ln w="12701" cap="flat">
            <a:solidFill>
              <a:srgbClr val="0F4379"/>
            </a:solidFill>
            <a:custDash>
              <a:ds d="100000" sp="100000"/>
            </a:custDash>
            <a:miter/>
          </a:ln>
        </p:spPr>
      </p:cxnSp>
      <p:sp>
        <p:nvSpPr>
          <p:cNvPr id="8" name="Espace réservé du texte 30">
            <a:extLst>
              <a:ext uri="{FF2B5EF4-FFF2-40B4-BE49-F238E27FC236}">
                <a16:creationId xmlns:a16="http://schemas.microsoft.com/office/drawing/2014/main" id="{2921CA50-4DE1-4215-9F59-7BF776CC7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0412" y="1460808"/>
            <a:ext cx="9024533" cy="68420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Espace réservé du texte 32">
            <a:extLst>
              <a:ext uri="{FF2B5EF4-FFF2-40B4-BE49-F238E27FC236}">
                <a16:creationId xmlns:a16="http://schemas.microsoft.com/office/drawing/2014/main" id="{5F2D3D1E-7E0C-4F8E-916A-2F6E2C1750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0009" y="2435339"/>
            <a:ext cx="9024935" cy="720720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Espace réservé du texte 32">
            <a:extLst>
              <a:ext uri="{FF2B5EF4-FFF2-40B4-BE49-F238E27FC236}">
                <a16:creationId xmlns:a16="http://schemas.microsoft.com/office/drawing/2014/main" id="{38292FC9-CD74-4D6B-96A7-869691B02D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34240" y="3400973"/>
            <a:ext cx="9024935" cy="720720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Espace réservé du texte 32">
            <a:extLst>
              <a:ext uri="{FF2B5EF4-FFF2-40B4-BE49-F238E27FC236}">
                <a16:creationId xmlns:a16="http://schemas.microsoft.com/office/drawing/2014/main" id="{EDE8895D-DAF2-4FA5-AFCB-BD9008CBDC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73403" y="4345137"/>
            <a:ext cx="9024935" cy="720720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Espace réservé du texte 32">
            <a:extLst>
              <a:ext uri="{FF2B5EF4-FFF2-40B4-BE49-F238E27FC236}">
                <a16:creationId xmlns:a16="http://schemas.microsoft.com/office/drawing/2014/main" id="{B63E52DB-88FE-4564-B5D3-7F3D8A49B5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73403" y="5345664"/>
            <a:ext cx="9024935" cy="720720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Connecteur droit 42">
            <a:extLst>
              <a:ext uri="{FF2B5EF4-FFF2-40B4-BE49-F238E27FC236}">
                <a16:creationId xmlns:a16="http://schemas.microsoft.com/office/drawing/2014/main" id="{96AA2C78-1A48-42A6-B083-6F7888B5F5DA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BED44E3C-869F-43D7-B75E-9E69EA2A7E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D5EDE8-D36B-4B42-8A9A-F56175A9AB75}" type="slidenum">
              <a:t>‹N°›</a:t>
            </a:fld>
            <a:endParaRPr lang="fr-FR"/>
          </a:p>
        </p:txBody>
      </p: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7D419795-9D99-43A7-953C-0E16AAA81F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</a:t>
            </a:r>
          </a:p>
        </p:txBody>
      </p:sp>
      <p:pic>
        <p:nvPicPr>
          <p:cNvPr id="16" name="Image 8">
            <a:extLst>
              <a:ext uri="{FF2B5EF4-FFF2-40B4-BE49-F238E27FC236}">
                <a16:creationId xmlns:a16="http://schemas.microsoft.com/office/drawing/2014/main" id="{36BF4CCC-7864-4B69-B9DA-ECAA4387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0" y="3429905"/>
            <a:ext cx="575998" cy="6338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 9">
            <a:extLst>
              <a:ext uri="{FF2B5EF4-FFF2-40B4-BE49-F238E27FC236}">
                <a16:creationId xmlns:a16="http://schemas.microsoft.com/office/drawing/2014/main" id="{1BE3BE71-72BB-4393-9899-10D13820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0" y="1506190"/>
            <a:ext cx="575998" cy="6353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Image 11">
            <a:extLst>
              <a:ext uri="{FF2B5EF4-FFF2-40B4-BE49-F238E27FC236}">
                <a16:creationId xmlns:a16="http://schemas.microsoft.com/office/drawing/2014/main" id="{FF12737D-2E32-4AA6-A6B5-F52FD824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0" y="2514654"/>
            <a:ext cx="575998" cy="5620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Image 12">
            <a:extLst>
              <a:ext uri="{FF2B5EF4-FFF2-40B4-BE49-F238E27FC236}">
                <a16:creationId xmlns:a16="http://schemas.microsoft.com/office/drawing/2014/main" id="{1C852661-FA06-48AF-B053-738BDC703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00" y="4564108"/>
            <a:ext cx="575998" cy="4007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14">
            <a:extLst>
              <a:ext uri="{FF2B5EF4-FFF2-40B4-BE49-F238E27FC236}">
                <a16:creationId xmlns:a16="http://schemas.microsoft.com/office/drawing/2014/main" id="{6CAF8DC9-B3D1-43D8-AEE0-1A5A983E7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00" y="5428107"/>
            <a:ext cx="575998" cy="51532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8182620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3F92B-AEE1-4C53-81F0-A70E9AE4E7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>
                <a:solidFill>
                  <a:srgbClr val="00263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710D82C-747B-4677-9CBB-51155E3C3607}"/>
              </a:ext>
            </a:extLst>
          </p:cNvPr>
          <p:cNvCxnSpPr/>
          <p:nvPr/>
        </p:nvCxnSpPr>
        <p:spPr>
          <a:xfrm>
            <a:off x="527380" y="1196748"/>
            <a:ext cx="11137236" cy="0"/>
          </a:xfrm>
          <a:prstGeom prst="straightConnector1">
            <a:avLst/>
          </a:prstGeom>
          <a:noFill/>
          <a:ln w="6345" cap="flat">
            <a:solidFill>
              <a:srgbClr val="273457"/>
            </a:solidFill>
            <a:prstDash val="solid"/>
            <a:miter/>
          </a:ln>
        </p:spPr>
      </p:cxnSp>
      <p:sp>
        <p:nvSpPr>
          <p:cNvPr id="4" name="Espace réservé du graphique SmartArt 5">
            <a:extLst>
              <a:ext uri="{FF2B5EF4-FFF2-40B4-BE49-F238E27FC236}">
                <a16:creationId xmlns:a16="http://schemas.microsoft.com/office/drawing/2014/main" id="{E3DF8270-6304-4FA8-A17F-5EA0FAC988D8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511908" y="1426912"/>
            <a:ext cx="11152708" cy="11064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fr-FR"/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AD0F3A49-C086-4600-849A-6CEFA720C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051" y="2825496"/>
            <a:ext cx="11137904" cy="2990846"/>
          </a:xfrm>
          <a:ln w="19046">
            <a:solidFill>
              <a:srgbClr val="5BC2E7"/>
            </a:solidFill>
            <a:prstDash val="solid"/>
            <a:miter/>
          </a:ln>
        </p:spPr>
        <p:txBody>
          <a:bodyPr tIns="215999"/>
          <a:lstStyle>
            <a:lvl1pPr>
              <a:spcBef>
                <a:spcPts val="0"/>
              </a:spcBef>
              <a:spcAft>
                <a:spcPts val="600"/>
              </a:spcAft>
              <a:defRPr lang="en-US" sz="1600"/>
            </a:lvl1pPr>
            <a:lvl2pPr marL="612776" indent="-342900">
              <a:spcBef>
                <a:spcPts val="0"/>
              </a:spcBef>
              <a:spcAft>
                <a:spcPts val="600"/>
              </a:spcAft>
              <a:defRPr lang="en-US" sz="1400"/>
            </a:lvl2pPr>
            <a:lvl3pPr marL="920745" indent="-342900">
              <a:spcBef>
                <a:spcPts val="0"/>
              </a:spcBef>
              <a:spcAft>
                <a:spcPts val="600"/>
              </a:spcAft>
              <a:defRPr lang="en-US"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8ADF4968-C79D-4615-8B55-F4EED01B72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82030" y="2574666"/>
            <a:ext cx="4427936" cy="501648"/>
          </a:xfrm>
          <a:solidFill>
            <a:srgbClr val="FFFFFF"/>
          </a:solidFill>
        </p:spPr>
        <p:txBody>
          <a:bodyPr anchor="ctr" anchorCtr="1"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lang="en-US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53DB02DD-F536-4250-BBCA-73B1C04EE6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90978-0023-4383-8A5C-FD0E92863430}" type="slidenum">
              <a:t>‹N°›</a:t>
            </a:fld>
            <a:endParaRPr lang="fr-FR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DB02827-CB72-4A62-959F-451F950CFE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985885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89613CF3-4AE0-4159-99D1-7778B251DA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936988" y="6453341"/>
            <a:ext cx="2844798" cy="365129"/>
          </a:xfrm>
        </p:spPr>
        <p:txBody>
          <a:bodyPr/>
          <a:lstStyle>
            <a:lvl1pPr>
              <a:defRPr>
                <a:latin typeface="Cambria" pitchFamily="18"/>
              </a:defRPr>
            </a:lvl1pPr>
          </a:lstStyle>
          <a:p>
            <a:pPr lvl="0"/>
            <a:r>
              <a:rPr lang="fr-FR"/>
              <a:t> © Beijaflore | </a:t>
            </a:r>
            <a:fld id="{E5D97467-9CD4-435A-820F-9A6E896336EF}" type="slidenum">
              <a:t>‹N°›</a:t>
            </a:fld>
            <a:endParaRPr 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3A8C690B-6BEA-4E5E-8BDD-F07EE79C19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11908" y="6453341"/>
            <a:ext cx="5672014" cy="365129"/>
          </a:xfrm>
        </p:spPr>
        <p:txBody>
          <a:bodyPr/>
          <a:lstStyle>
            <a:lvl1pPr>
              <a:defRPr>
                <a:latin typeface="Cambria" pitchFamily="18"/>
              </a:defRPr>
            </a:lvl1pPr>
          </a:lstStyle>
          <a:p>
            <a:pPr lvl="0"/>
            <a:r>
              <a:rPr lang="fr-FR"/>
              <a:t>2019 | Beijaflore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945889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E73F-BA58-4C01-83E5-CEA103CC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35E0-D333-44F1-A319-DC2DB455A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90B4E-F4B5-496E-A780-8E84EFEB2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7F3BF-3C01-4ACC-B239-BC25B8BF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D17C-5D9A-4036-AA97-0ADD5F9C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11284-B545-4088-9E3B-B253AB8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315B-7001-4109-B61D-32471E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A0D-8D08-4937-BBF8-3B24F24F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EA46-67DA-4C0E-A70B-43A633C3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ECDD4-169D-4E03-9A2C-7313B53CF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21ACC-918D-434A-9FE6-250E99A65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E9397-5963-4932-B4D4-842B921F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D99ED-2F3E-41CA-8849-AFFB75DD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BA89A-1A90-4A32-A3BA-1827B27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B1A-2622-4007-9F82-547EFFED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60A74-69F3-4D42-B3C7-A798D5FF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617B0-119E-460F-A32D-E0CABCC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F78B-3B2D-43DD-9E22-9D1060F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031-3CA3-4D33-947E-5C69849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8ACF3-3E1C-499F-988A-F25D67BD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DFA-16B3-46E6-8967-02651C01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F5DD-02D2-43D7-B0D5-E740353B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D5D-39B8-4B1E-8A9C-0971BD50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71CE-060E-4F8D-B1C6-6025000E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05189-FE7D-4DAF-A011-DE98703D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7A07-8D7C-4402-8F84-780AE1D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3E34-F8DF-4F8D-910C-3547BBF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230-E969-4DC9-9B3C-A2909A4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45340-4AA0-42EE-A253-9A49AA4F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B888-86B5-4D24-A47F-7F41AE0FC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8B4B8-227D-457D-8583-6F1C6817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554EC-283E-4386-8665-5AA488D2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024B-C665-4798-803F-F543C3C0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7.jpe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A982-6DC8-4E73-84C8-FE4D14BE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5A1C-41D1-48BE-A328-525E9FE5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29E2-7D8C-42FE-A347-662C03146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B978-0015-48D7-84D9-11C2B5ED1CA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6804-EA35-4222-AAE2-B4CDBB753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4316-968C-4236-A812-A982AEF8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FCB-CC06-46B6-8D8D-616385FF63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A30D5C-C57E-49A1-AB6D-149B670CF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908" y="188640"/>
            <a:ext cx="11153037" cy="865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35999" rIns="91440" bIns="35999" anchor="b" anchorCtr="0" compatLnSpc="1">
            <a:noAutofit/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89FCC-0E9F-41FD-BF5C-39FB3D4F8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1908" y="1563980"/>
            <a:ext cx="11153037" cy="445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534B400C-EF54-4797-9B61-DB0D9274346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57" y="6309360"/>
            <a:ext cx="12191996" cy="5486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0BB03009-01D6-4B64-BE2D-12E5091CAB6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48528" y="6406725"/>
            <a:ext cx="7199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07999" rIns="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  <a:cs typeface="Browallia New" pitchFamily="34"/>
              </a:defRPr>
            </a:lvl1pPr>
          </a:lstStyle>
          <a:p>
            <a:pPr lvl="0"/>
            <a:fld id="{821FC810-25AC-450F-BD9C-8C0B591EA449}" type="slidenum">
              <a:t>‹N°›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68364224-25EA-4D00-93CB-972DC7AD9F6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11908" y="6406725"/>
            <a:ext cx="567201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107999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  <a:cs typeface="Browallia New" pitchFamily="34"/>
              </a:defRPr>
            </a:lvl1pPr>
          </a:lstStyle>
          <a:p>
            <a:pPr lvl="0"/>
            <a:r>
              <a:rPr lang="fr-FR"/>
              <a:t>2022 | ©HeadMind Partners </a:t>
            </a:r>
          </a:p>
        </p:txBody>
      </p:sp>
    </p:spTree>
    <p:extLst>
      <p:ext uri="{BB962C8B-B14F-4D97-AF65-F5344CB8AC3E}">
        <p14:creationId xmlns:p14="http://schemas.microsoft.com/office/powerpoint/2010/main" val="12009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400" b="0" i="0" u="none" strike="noStrike" kern="1200" cap="none" spc="0" baseline="0">
          <a:solidFill>
            <a:srgbClr val="273457"/>
          </a:solidFill>
          <a:uFillTx/>
          <a:latin typeface="Franklin Gothic Book" pitchFamily="34"/>
          <a:cs typeface="Franklin Gothic Book" pitchFamily="34"/>
        </a:defRPr>
      </a:lvl1pPr>
    </p:titleStyle>
    <p:bodyStyle>
      <a:lvl1pPr marL="285750" marR="0" lvl="0" indent="-285750" algn="l" defTabSz="914400" rtl="0" fontAlgn="auto" hangingPunct="1">
        <a:lnSpc>
          <a:spcPct val="112000"/>
        </a:lnSpc>
        <a:spcBef>
          <a:spcPts val="4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263A"/>
          </a:solidFill>
          <a:uFillTx/>
          <a:latin typeface="Segoe UI" pitchFamily="34"/>
          <a:cs typeface="Segoe UI" pitchFamily="34"/>
        </a:defRPr>
      </a:lvl1pPr>
      <a:lvl2pPr marL="444498" marR="0" lvl="1" indent="-174622" algn="l" defTabSz="914400" rtl="0" fontAlgn="auto" hangingPunct="1">
        <a:lnSpc>
          <a:spcPct val="112000"/>
        </a:lnSpc>
        <a:spcBef>
          <a:spcPts val="400"/>
        </a:spcBef>
        <a:spcAft>
          <a:spcPts val="0"/>
        </a:spcAft>
        <a:buSzPct val="100000"/>
        <a:buFont typeface="Browallia New" pitchFamily="34"/>
        <a:buChar char="›"/>
        <a:tabLst/>
        <a:defRPr lang="fr-FR" sz="1600" b="0" i="0" u="none" strike="noStrike" kern="1200" cap="none" spc="0" baseline="0">
          <a:solidFill>
            <a:srgbClr val="00263A"/>
          </a:solidFill>
          <a:uFillTx/>
          <a:latin typeface="Segoe UI" pitchFamily="34"/>
          <a:cs typeface="Segoe UI" pitchFamily="34"/>
        </a:defRPr>
      </a:lvl2pPr>
      <a:lvl3pPr marL="806445" marR="0" lvl="2" indent="-228600" algn="l" defTabSz="914400" rtl="0" fontAlgn="auto" hangingPunct="1">
        <a:lnSpc>
          <a:spcPct val="112000"/>
        </a:lnSpc>
        <a:spcBef>
          <a:spcPts val="300"/>
        </a:spcBef>
        <a:spcAft>
          <a:spcPts val="0"/>
        </a:spcAft>
        <a:buSzPct val="100000"/>
        <a:buFont typeface="Calibri" pitchFamily="34"/>
        <a:buChar char="»"/>
        <a:tabLst/>
        <a:defRPr lang="fr-FR" sz="1400" b="0" i="0" u="none" strike="noStrike" kern="1200" cap="none" spc="0" baseline="0">
          <a:solidFill>
            <a:srgbClr val="00263A"/>
          </a:solidFill>
          <a:uFillTx/>
          <a:latin typeface="Segoe UI" pitchFamily="34"/>
          <a:cs typeface="Segoe UI" pitchFamily="34"/>
        </a:defRPr>
      </a:lvl3pPr>
      <a:lvl4pPr marL="981078" marR="0" lvl="3" indent="-241301" algn="l" defTabSz="914400" rtl="0" fontAlgn="auto" hangingPunct="1">
        <a:lnSpc>
          <a:spcPct val="112000"/>
        </a:lnSpc>
        <a:spcBef>
          <a:spcPts val="300"/>
        </a:spcBef>
        <a:spcAft>
          <a:spcPts val="0"/>
        </a:spcAft>
        <a:buSzPct val="100000"/>
        <a:buFont typeface="Calibri" pitchFamily="34"/>
        <a:buChar char="−"/>
        <a:tabLst/>
        <a:defRPr lang="fr-FR" sz="1400" b="0" i="0" u="none" strike="noStrike" kern="1200" cap="none" spc="0" baseline="0">
          <a:solidFill>
            <a:srgbClr val="00263A"/>
          </a:solidFill>
          <a:uFillTx/>
          <a:latin typeface="Segoe UI" pitchFamily="34"/>
          <a:cs typeface="Segoe UI" pitchFamily="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lukebarousse/Job_Analysis/blob/master/Job_Analysis.ipynb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6A72-C175-4B74-9AC2-D41C88AEDC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Market </a:t>
            </a:r>
            <a:r>
              <a:rPr lang="fr-FR" dirty="0"/>
              <a:t>S</a:t>
            </a:r>
            <a:r>
              <a:rPr lang="fr-FR" dirty="0" smtClean="0"/>
              <a:t>kills Demand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3060A-5AE2-43BD-AFCB-02A401313D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9479" y="5114129"/>
            <a:ext cx="6731922" cy="833146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FF"/>
                </a:solidFill>
                <a:latin typeface="Segoe UI" pitchFamily="34"/>
                <a:cs typeface="Segoe UI" pitchFamily="34"/>
              </a:rPr>
              <a:t>17-05-2022</a:t>
            </a:r>
            <a:endParaRPr lang="en-US" sz="1600" dirty="0">
              <a:solidFill>
                <a:srgbClr val="FFFFFF"/>
              </a:solidFill>
              <a:latin typeface="Segoe UI" pitchFamily="34"/>
              <a:cs typeface="Segoe UI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  <a:latin typeface="Segoe UI" pitchFamily="34"/>
              <a:cs typeface="Segoe UI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dirty="0" smtClean="0">
                <a:solidFill>
                  <a:srgbClr val="FFFFFF"/>
                </a:solidFill>
                <a:latin typeface="Segoe UI" pitchFamily="34"/>
                <a:cs typeface="Segoe UI" pitchFamily="34"/>
              </a:rPr>
              <a:t>Lucky KAKPO &amp; </a:t>
            </a:r>
            <a:r>
              <a:rPr lang="fr-FR" sz="1600" dirty="0" err="1" smtClean="0">
                <a:solidFill>
                  <a:srgbClr val="FFFFFF"/>
                </a:solidFill>
                <a:latin typeface="Segoe UI" pitchFamily="34"/>
                <a:cs typeface="Segoe UI" pitchFamily="34"/>
              </a:rPr>
              <a:t>Grzegorz</a:t>
            </a:r>
            <a:r>
              <a:rPr lang="fr-FR" sz="1600" dirty="0" smtClean="0">
                <a:solidFill>
                  <a:srgbClr val="FFFFFF"/>
                </a:solidFill>
                <a:latin typeface="Segoe UI" pitchFamily="34"/>
                <a:cs typeface="Segoe UI" pitchFamily="34"/>
              </a:rPr>
              <a:t> </a:t>
            </a:r>
            <a:r>
              <a:rPr lang="fr-FR" sz="1600" dirty="0">
                <a:solidFill>
                  <a:srgbClr val="FFFFFF"/>
                </a:solidFill>
                <a:latin typeface="Segoe UI" pitchFamily="34"/>
                <a:cs typeface="Segoe UI" pitchFamily="34"/>
              </a:rPr>
              <a:t>PRZESNIAK</a:t>
            </a:r>
            <a:endParaRPr lang="en-US" sz="1600" dirty="0">
              <a:solidFill>
                <a:srgbClr val="FFFFFF"/>
              </a:solidFill>
              <a:latin typeface="Segoe UI" pitchFamily="34"/>
              <a:cs typeface="Segoe UI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0972-5B22-4CAB-B1B1-E37FB0410D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Objectives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2" y="2493819"/>
            <a:ext cx="11121525" cy="3110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2202" y="1517153"/>
            <a:ext cx="11004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 smtClean="0">
                <a:latin typeface="Franklin Gothic Book" panose="020B0503020102020204" pitchFamily="34" charset="0"/>
              </a:rPr>
              <a:t>Goal</a:t>
            </a:r>
            <a:r>
              <a:rPr lang="fr-FR" sz="2000" dirty="0" smtClean="0">
                <a:latin typeface="Franklin Gothic Book" panose="020B0503020102020204" pitchFamily="34" charset="0"/>
              </a:rPr>
              <a:t>: </a:t>
            </a:r>
            <a:r>
              <a:rPr lang="en-US" sz="2000" dirty="0">
                <a:latin typeface="Franklin Gothic Book" panose="020B0503020102020204" pitchFamily="34" charset="0"/>
              </a:rPr>
              <a:t>Gain more knowledge about the data skills </a:t>
            </a:r>
            <a:r>
              <a:rPr lang="en-US" sz="2000" dirty="0" smtClean="0">
                <a:latin typeface="Franklin Gothic Book" panose="020B0503020102020204" pitchFamily="34" charset="0"/>
              </a:rPr>
              <a:t>requested </a:t>
            </a:r>
            <a:r>
              <a:rPr lang="en-US" sz="2000" dirty="0">
                <a:latin typeface="Franklin Gothic Book" panose="020B0503020102020204" pitchFamily="34" charset="0"/>
              </a:rPr>
              <a:t>o</a:t>
            </a:r>
            <a:r>
              <a:rPr lang="en-US" sz="2000" dirty="0" smtClean="0">
                <a:latin typeface="Franklin Gothic Book" panose="020B0503020102020204" pitchFamily="34" charset="0"/>
              </a:rPr>
              <a:t>n </a:t>
            </a:r>
            <a:r>
              <a:rPr lang="en-US" sz="2000" dirty="0">
                <a:latin typeface="Franklin Gothic Book" panose="020B0503020102020204" pitchFamily="34" charset="0"/>
              </a:rPr>
              <a:t>the Belgian market to identify </a:t>
            </a:r>
            <a:r>
              <a:rPr lang="en-US" sz="2000" dirty="0" smtClean="0">
                <a:latin typeface="Franklin Gothic Book" panose="020B0503020102020204" pitchFamily="34" charset="0"/>
              </a:rPr>
              <a:t>trends  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 </a:t>
            </a:r>
            <a:r>
              <a:rPr lang="en-US" sz="2000" dirty="0" smtClean="0">
                <a:latin typeface="Franklin Gothic Book" panose="020B0503020102020204" pitchFamily="34" charset="0"/>
              </a:rPr>
              <a:t>         and target training</a:t>
            </a:r>
            <a:endParaRPr lang="fr-FR" sz="2000" dirty="0">
              <a:latin typeface="Franklin Gothic Book" panose="020B0503020102020204" pitchFamily="34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644785" y="1659874"/>
            <a:ext cx="237417" cy="14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1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9">
            <a:extLst>
              <a:ext uri="{FF2B5EF4-FFF2-40B4-BE49-F238E27FC236}">
                <a16:creationId xmlns:a16="http://schemas.microsoft.com/office/drawing/2014/main" id="{E263E139-ACA1-44D9-B39B-1B3D10E353D9}"/>
              </a:ext>
            </a:extLst>
          </p:cNvPr>
          <p:cNvCxnSpPr/>
          <p:nvPr/>
        </p:nvCxnSpPr>
        <p:spPr>
          <a:xfrm>
            <a:off x="7475810" y="1348652"/>
            <a:ext cx="0" cy="437949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3" name="Diagram 10">
            <a:extLst>
              <a:ext uri="{FF2B5EF4-FFF2-40B4-BE49-F238E27FC236}">
                <a16:creationId xmlns:a16="http://schemas.microsoft.com/office/drawing/2014/main" id="{EEEF748A-6FFA-4426-9004-DEF65FFCCF8E}"/>
              </a:ext>
            </a:extLst>
          </p:cNvPr>
          <p:cNvGrpSpPr/>
          <p:nvPr/>
        </p:nvGrpSpPr>
        <p:grpSpPr>
          <a:xfrm>
            <a:off x="563133" y="3957575"/>
            <a:ext cx="11101812" cy="1326611"/>
            <a:chOff x="366693" y="4013447"/>
            <a:chExt cx="10401989" cy="127601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5F8D8E7-F840-4506-BDCC-04AA599D55BB}"/>
                </a:ext>
              </a:extLst>
            </p:cNvPr>
            <p:cNvSpPr/>
            <p:nvPr/>
          </p:nvSpPr>
          <p:spPr>
            <a:xfrm>
              <a:off x="9503446" y="4013447"/>
              <a:ext cx="1265236" cy="12648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53699D"/>
                </a:gs>
                <a:gs pos="100000">
                  <a:srgbClr val="2B5194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62818D-1564-47AA-AE9D-C664457A87CA}"/>
                </a:ext>
              </a:extLst>
            </p:cNvPr>
            <p:cNvSpPr/>
            <p:nvPr/>
          </p:nvSpPr>
          <p:spPr>
            <a:xfrm>
              <a:off x="9542991" y="4055614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marL="0" marR="0" lvl="0" indent="0" algn="ctr" defTabSz="62230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200" b="0" i="0" u="none" strike="noStrike" kern="120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Improve decision making </a:t>
              </a:r>
              <a:endParaRPr kumimoji="0" lang="en-GB" sz="12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C9F071-5E0D-45E0-92DB-D5922600B0EE}"/>
                </a:ext>
              </a:extLst>
            </p:cNvPr>
            <p:cNvSpPr/>
            <p:nvPr/>
          </p:nvSpPr>
          <p:spPr>
            <a:xfrm rot="2700006">
              <a:off x="8209245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728CCA"/>
                </a:gs>
                <a:gs pos="100000">
                  <a:srgbClr val="587BC8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A0040A-DE8A-4E0E-B39C-4821599CDA10}"/>
                </a:ext>
              </a:extLst>
            </p:cNvPr>
            <p:cNvSpPr/>
            <p:nvPr/>
          </p:nvSpPr>
          <p:spPr>
            <a:xfrm>
              <a:off x="8250969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5D7DC3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lvl="0" algn="ctr" defTabSz="622304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00" dirty="0">
                  <a:solidFill>
                    <a:srgbClr val="000000"/>
                  </a:solidFill>
                </a:rPr>
                <a:t>Adapt the algorithm to other practices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00903B-C3D5-4F90-8340-3A0E262C6E87}"/>
                </a:ext>
              </a:extLst>
            </p:cNvPr>
            <p:cNvSpPr/>
            <p:nvPr/>
          </p:nvSpPr>
          <p:spPr>
            <a:xfrm rot="2700006">
              <a:off x="6902156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91A4D4"/>
                </a:gs>
                <a:gs pos="100000">
                  <a:srgbClr val="7F96D2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B85ADA-5493-44B3-BB42-1CEEA65478E5}"/>
                </a:ext>
              </a:extLst>
            </p:cNvPr>
            <p:cNvSpPr/>
            <p:nvPr/>
          </p:nvSpPr>
          <p:spPr>
            <a:xfrm>
              <a:off x="6943871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8298CE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lvl="0" algn="ctr" defTabSz="622304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00" dirty="0">
                  <a:solidFill>
                    <a:srgbClr val="000000"/>
                  </a:solidFill>
                </a:rPr>
                <a:t>Develop a text mining algorithm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752A59-A0F2-40C4-8300-132F69930DBA}"/>
                </a:ext>
              </a:extLst>
            </p:cNvPr>
            <p:cNvSpPr/>
            <p:nvPr/>
          </p:nvSpPr>
          <p:spPr>
            <a:xfrm rot="2700006">
              <a:off x="5595067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B2BEE0"/>
                </a:gs>
                <a:gs pos="100000">
                  <a:srgbClr val="A4B3DD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EB3961-150B-4F4F-A598-4318CCB3986A}"/>
                </a:ext>
              </a:extLst>
            </p:cNvPr>
            <p:cNvSpPr/>
            <p:nvPr/>
          </p:nvSpPr>
          <p:spPr>
            <a:xfrm>
              <a:off x="5636782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A7B4DB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lvl="0" algn="ctr" defTabSz="622304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Calibri" pitchFamily="34"/>
                </a:rPr>
                <a:t>Test the algorithm on internal offers</a:t>
              </a:r>
              <a:endParaRPr lang="fr-FR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8C51ED-AB4D-4684-A593-E753EF3FE1DE}"/>
                </a:ext>
              </a:extLst>
            </p:cNvPr>
            <p:cNvSpPr/>
            <p:nvPr/>
          </p:nvSpPr>
          <p:spPr>
            <a:xfrm rot="2700006">
              <a:off x="4287969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B2BEE0"/>
                </a:gs>
                <a:gs pos="100000">
                  <a:srgbClr val="A4B3DD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A7F2E3-EAAF-40D2-917C-99FBD58413E3}"/>
                </a:ext>
              </a:extLst>
            </p:cNvPr>
            <p:cNvSpPr/>
            <p:nvPr/>
          </p:nvSpPr>
          <p:spPr>
            <a:xfrm>
              <a:off x="4340324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A7B4DB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lvl="0" algn="ctr" defTabSz="622304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</a:rPr>
                <a:t>Visualization of the information collected</a:t>
              </a:r>
              <a:endParaRPr lang="fr-FR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7A33DB-8188-4D49-A27F-0D8F879347C7}"/>
                </a:ext>
              </a:extLst>
            </p:cNvPr>
            <p:cNvSpPr/>
            <p:nvPr/>
          </p:nvSpPr>
          <p:spPr>
            <a:xfrm rot="2700006">
              <a:off x="2980880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91A4D4"/>
                </a:gs>
                <a:gs pos="100000">
                  <a:srgbClr val="7F96D2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F35EFA-339C-4F0D-B962-13288E5B3558}"/>
                </a:ext>
              </a:extLst>
            </p:cNvPr>
            <p:cNvSpPr/>
            <p:nvPr/>
          </p:nvSpPr>
          <p:spPr>
            <a:xfrm>
              <a:off x="3022592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8298CE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lvl="0" algn="ctr" defTabSz="622304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00" b="1" dirty="0">
                  <a:solidFill>
                    <a:srgbClr val="FF0000"/>
                  </a:solidFill>
                </a:rPr>
                <a:t>Develop a web </a:t>
              </a:r>
              <a:r>
                <a:rPr lang="en-GB" sz="1200" b="1" dirty="0" smtClean="0">
                  <a:solidFill>
                    <a:srgbClr val="FF0000"/>
                  </a:solidFill>
                </a:rPr>
                <a:t>scraping </a:t>
              </a:r>
              <a:r>
                <a:rPr lang="en-GB" sz="1200" b="1" dirty="0">
                  <a:solidFill>
                    <a:srgbClr val="FF0000"/>
                  </a:solidFill>
                </a:rPr>
                <a:t>algorithm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903917-7E11-43FD-BEB7-39811079D0B6}"/>
                </a:ext>
              </a:extLst>
            </p:cNvPr>
            <p:cNvSpPr/>
            <p:nvPr/>
          </p:nvSpPr>
          <p:spPr>
            <a:xfrm rot="2700006">
              <a:off x="1673791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728CCA"/>
                </a:gs>
                <a:gs pos="100000">
                  <a:srgbClr val="587BC8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B6B4DD-AEC9-45EF-B32D-97ACAB661813}"/>
                </a:ext>
              </a:extLst>
            </p:cNvPr>
            <p:cNvSpPr/>
            <p:nvPr/>
          </p:nvSpPr>
          <p:spPr>
            <a:xfrm>
              <a:off x="1715505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5D7DC3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marL="0" marR="0" lvl="0" indent="0" algn="ctr" defTabSz="62230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00" b="1" dirty="0" smtClean="0">
                  <a:latin typeface="Calibri"/>
                </a:rPr>
                <a:t>Validation</a:t>
              </a:r>
              <a:r>
                <a:rPr kumimoji="0" lang="en-GB" sz="1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 of</a:t>
              </a:r>
              <a:r>
                <a:rPr kumimoji="0" lang="en-GB" sz="1200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 Graphene </a:t>
              </a:r>
              <a:r>
                <a:rPr lang="en-GB" sz="1200" b="1" kern="0" noProof="0" dirty="0" smtClean="0">
                  <a:latin typeface="Calibri"/>
                </a:rPr>
                <a:t>support 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818DEF-9410-4945-8BC0-ADE60AD5DE3F}"/>
                </a:ext>
              </a:extLst>
            </p:cNvPr>
            <p:cNvSpPr/>
            <p:nvPr/>
          </p:nvSpPr>
          <p:spPr>
            <a:xfrm rot="2700006">
              <a:off x="366693" y="4024503"/>
              <a:ext cx="1264962" cy="12649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sqrt 2"/>
                <a:gd name="f9" fmla="val 100000"/>
                <a:gd name="f10" fmla="+- 0 0 -180"/>
                <a:gd name="f11" fmla="+- 0 0 -360"/>
                <a:gd name="f12" fmla="abs f3"/>
                <a:gd name="f13" fmla="abs f4"/>
                <a:gd name="f14" fmla="abs f5"/>
                <a:gd name="f15" fmla="+- 2700000 f1 0"/>
                <a:gd name="f16" fmla="*/ f10 f0 1"/>
                <a:gd name="f17" fmla="*/ f11 f0 1"/>
                <a:gd name="f18" fmla="?: f12 f3 1"/>
                <a:gd name="f19" fmla="?: f13 f4 1"/>
                <a:gd name="f20" fmla="?: f14 f5 1"/>
                <a:gd name="f21" fmla="+- f15 0 f1"/>
                <a:gd name="f22" fmla="*/ f16 1 f2"/>
                <a:gd name="f23" fmla="*/ f17 1 f2"/>
                <a:gd name="f24" fmla="*/ f18 1 21600"/>
                <a:gd name="f25" fmla="*/ f19 1 21600"/>
                <a:gd name="f26" fmla="*/ 21600 f18 1"/>
                <a:gd name="f27" fmla="*/ 21600 f19 1"/>
                <a:gd name="f28" fmla="+- f21 f1 0"/>
                <a:gd name="f29" fmla="+- f22 0 f1"/>
                <a:gd name="f30" fmla="+- f23 0 f1"/>
                <a:gd name="f31" fmla="min f25 f24"/>
                <a:gd name="f32" fmla="*/ f26 1 f20"/>
                <a:gd name="f33" fmla="*/ f27 1 f20"/>
                <a:gd name="f34" fmla="*/ f28 f7 1"/>
                <a:gd name="f35" fmla="val f32"/>
                <a:gd name="f36" fmla="val f33"/>
                <a:gd name="f37" fmla="*/ f34 1 f0"/>
                <a:gd name="f38" fmla="*/ f6 f31 1"/>
                <a:gd name="f39" fmla="+- f36 0 f6"/>
                <a:gd name="f40" fmla="+- f35 0 f6"/>
                <a:gd name="f41" fmla="+- 0 0 f37"/>
                <a:gd name="f42" fmla="*/ f35 f31 1"/>
                <a:gd name="f43" fmla="*/ f39 1 2"/>
                <a:gd name="f44" fmla="*/ f40 1 2"/>
                <a:gd name="f45" fmla="+- 0 0 f41"/>
                <a:gd name="f46" fmla="+- f6 f43 0"/>
                <a:gd name="f47" fmla="+- f6 f44 0"/>
                <a:gd name="f48" fmla="*/ f44 f8 1"/>
                <a:gd name="f49" fmla="*/ f43 f8 1"/>
                <a:gd name="f50" fmla="*/ f45 f0 1"/>
                <a:gd name="f51" fmla="*/ f44 f31 1"/>
                <a:gd name="f52" fmla="*/ f43 f31 1"/>
                <a:gd name="f53" fmla="*/ f48 f9 1"/>
                <a:gd name="f54" fmla="*/ f49 f9 1"/>
                <a:gd name="f55" fmla="*/ f50 1 f7"/>
                <a:gd name="f56" fmla="*/ f46 f31 1"/>
                <a:gd name="f57" fmla="*/ f53 1 100000"/>
                <a:gd name="f58" fmla="*/ f54 1 100000"/>
                <a:gd name="f59" fmla="+- f55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*/ f66 f57 1"/>
                <a:gd name="f69" fmla="*/ f67 f58 1"/>
                <a:gd name="f70" fmla="*/ f66 f44 1"/>
                <a:gd name="f71" fmla="*/ f67 f43 1"/>
                <a:gd name="f72" fmla="+- f47 f68 0"/>
                <a:gd name="f73" fmla="+- f46 0 f69"/>
                <a:gd name="f74" fmla="+- f47 0 f70"/>
                <a:gd name="f75" fmla="+- f47 f70 0"/>
                <a:gd name="f76" fmla="+- f46 0 f71"/>
                <a:gd name="f77" fmla="+- f46 f71 0"/>
                <a:gd name="f78" fmla="+- f47 f72 0"/>
                <a:gd name="f79" fmla="+- f46 f73 0"/>
                <a:gd name="f80" fmla="*/ f74 f31 1"/>
                <a:gd name="f81" fmla="*/ f76 f31 1"/>
                <a:gd name="f82" fmla="*/ f75 f31 1"/>
                <a:gd name="f83" fmla="*/ f77 f31 1"/>
                <a:gd name="f84" fmla="*/ f72 f31 1"/>
                <a:gd name="f85" fmla="*/ f73 f31 1"/>
                <a:gd name="f86" fmla="*/ f78 1 2"/>
                <a:gd name="f87" fmla="*/ f79 1 2"/>
                <a:gd name="f88" fmla="*/ f86 f31 1"/>
                <a:gd name="f89" fmla="*/ f87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82" y="f83"/>
                </a:cxn>
                <a:cxn ang="f29">
                  <a:pos x="f80" y="f83"/>
                </a:cxn>
                <a:cxn ang="f30">
                  <a:pos x="f80" y="f81"/>
                </a:cxn>
                <a:cxn ang="f30">
                  <a:pos x="f84" y="f85"/>
                </a:cxn>
              </a:cxnLst>
              <a:rect l="f80" t="f81" r="f82" b="f83"/>
              <a:pathLst>
                <a:path>
                  <a:moveTo>
                    <a:pt x="f38" y="f56"/>
                  </a:moveTo>
                  <a:arcTo wR="f51" hR="f52" stAng="f0" swAng="f1"/>
                  <a:quadBezTo>
                    <a:pt x="f88" y="f38"/>
                    <a:pt x="f84" y="f85"/>
                  </a:quadBezTo>
                  <a:quadBezTo>
                    <a:pt x="f42" y="f89"/>
                    <a:pt x="f42" y="f56"/>
                  </a:quadBezTo>
                  <a:arcTo wR="f51" hR="f52" stAng="f6" swAng="f0"/>
                  <a:close/>
                </a:path>
              </a:pathLst>
            </a:custGeom>
            <a:gradFill>
              <a:gsLst>
                <a:gs pos="0">
                  <a:srgbClr val="5B77BC"/>
                </a:gs>
                <a:gs pos="100000">
                  <a:srgbClr val="3863B7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7227A3-6B2C-472A-A919-050ADB0CFA41}"/>
                </a:ext>
              </a:extLst>
            </p:cNvPr>
            <p:cNvSpPr/>
            <p:nvPr/>
          </p:nvSpPr>
          <p:spPr>
            <a:xfrm>
              <a:off x="409011" y="4066821"/>
              <a:ext cx="1180325" cy="11805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0329"/>
                <a:gd name="f7" fmla="val 1180561"/>
                <a:gd name="f8" fmla="val 590281"/>
                <a:gd name="f9" fmla="val 264278"/>
                <a:gd name="f10" fmla="val 264226"/>
                <a:gd name="f11" fmla="val 590165"/>
                <a:gd name="f12" fmla="val 916104"/>
                <a:gd name="f13" fmla="val 1180330"/>
                <a:gd name="f14" fmla="val 916284"/>
                <a:gd name="f15" fmla="val 1180562"/>
                <a:gd name="f16" fmla="+- 0 0 -90"/>
                <a:gd name="f17" fmla="*/ f3 1 1180329"/>
                <a:gd name="f18" fmla="*/ f4 1 1180561"/>
                <a:gd name="f19" fmla="+- f7 0 f5"/>
                <a:gd name="f20" fmla="+- f6 0 f5"/>
                <a:gd name="f21" fmla="*/ f16 f0 1"/>
                <a:gd name="f22" fmla="*/ f20 1 1180329"/>
                <a:gd name="f23" fmla="*/ f19 1 1180561"/>
                <a:gd name="f24" fmla="*/ 0 f20 1"/>
                <a:gd name="f25" fmla="*/ 590281 f19 1"/>
                <a:gd name="f26" fmla="*/ 590165 f20 1"/>
                <a:gd name="f27" fmla="*/ 0 f19 1"/>
                <a:gd name="f28" fmla="*/ 1180330 f20 1"/>
                <a:gd name="f29" fmla="*/ 1180562 f19 1"/>
                <a:gd name="f30" fmla="*/ f21 1 f2"/>
                <a:gd name="f31" fmla="*/ f24 1 1180329"/>
                <a:gd name="f32" fmla="*/ f25 1 1180561"/>
                <a:gd name="f33" fmla="*/ f26 1 1180329"/>
                <a:gd name="f34" fmla="*/ f27 1 1180561"/>
                <a:gd name="f35" fmla="*/ f28 1 1180329"/>
                <a:gd name="f36" fmla="*/ f29 1 1180561"/>
                <a:gd name="f37" fmla="*/ f5 1 f22"/>
                <a:gd name="f38" fmla="*/ f6 1 f22"/>
                <a:gd name="f39" fmla="*/ f5 1 f23"/>
                <a:gd name="f40" fmla="*/ f7 1 f23"/>
                <a:gd name="f41" fmla="+- f30 0 f1"/>
                <a:gd name="f42" fmla="*/ f31 1 f22"/>
                <a:gd name="f43" fmla="*/ f32 1 f23"/>
                <a:gd name="f44" fmla="*/ f33 1 f22"/>
                <a:gd name="f45" fmla="*/ f34 1 f23"/>
                <a:gd name="f46" fmla="*/ f35 1 f22"/>
                <a:gd name="f47" fmla="*/ f36 1 f23"/>
                <a:gd name="f48" fmla="*/ f37 f17 1"/>
                <a:gd name="f49" fmla="*/ f38 f17 1"/>
                <a:gd name="f50" fmla="*/ f40 f18 1"/>
                <a:gd name="f51" fmla="*/ f39 f18 1"/>
                <a:gd name="f52" fmla="*/ f42 f17 1"/>
                <a:gd name="f53" fmla="*/ f43 f18 1"/>
                <a:gd name="f54" fmla="*/ f44 f17 1"/>
                <a:gd name="f55" fmla="*/ f45 f18 1"/>
                <a:gd name="f56" fmla="*/ f46 f17 1"/>
                <a:gd name="f57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2" y="f53"/>
                </a:cxn>
                <a:cxn ang="f41">
                  <a:pos x="f54" y="f55"/>
                </a:cxn>
                <a:cxn ang="f41">
                  <a:pos x="f56" y="f53"/>
                </a:cxn>
                <a:cxn ang="f41">
                  <a:pos x="f54" y="f57"/>
                </a:cxn>
                <a:cxn ang="f41">
                  <a:pos x="f52" y="f53"/>
                </a:cxn>
              </a:cxnLst>
              <a:rect l="f48" t="f51" r="f49" b="f50"/>
              <a:pathLst>
                <a:path w="1180329" h="1180561">
                  <a:moveTo>
                    <a:pt x="f5" y="f8"/>
                  </a:moveTo>
                  <a:cubicBezTo>
                    <a:pt x="f5" y="f9"/>
                    <a:pt x="f10" y="f5"/>
                    <a:pt x="f11" y="f5"/>
                  </a:cubicBezTo>
                  <a:cubicBezTo>
                    <a:pt x="f12" y="f5"/>
                    <a:pt x="f13" y="f9"/>
                    <a:pt x="f13" y="f8"/>
                  </a:cubicBezTo>
                  <a:cubicBezTo>
                    <a:pt x="f13" y="f14"/>
                    <a:pt x="f12" y="f15"/>
                    <a:pt x="f11" y="f15"/>
                  </a:cubicBezTo>
                  <a:cubicBezTo>
                    <a:pt x="f10" y="f15"/>
                    <a:pt x="f5" y="f14"/>
                    <a:pt x="f5" y="f8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6345" cap="flat">
              <a:solidFill>
                <a:srgbClr val="3E65B1"/>
              </a:solidFill>
              <a:prstDash val="solid"/>
              <a:miter/>
            </a:ln>
          </p:spPr>
          <p:txBody>
            <a:bodyPr vert="horz" wrap="square" lIns="186400" tIns="186464" rIns="186400" bIns="186464" anchor="ctr" anchorCtr="1" compatLnSpc="1">
              <a:noAutofit/>
            </a:bodyPr>
            <a:lstStyle/>
            <a:p>
              <a:pPr marL="0" marR="0" lvl="0" indent="0" algn="ctr" defTabSz="62230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1200" b="1" i="0" u="none" strike="noStrike" kern="1200" cap="none" spc="0" normalizeH="0" baseline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Creation of a theoretical foundation</a:t>
              </a:r>
              <a:endParaRPr kumimoji="0" lang="en-GB" sz="12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itle 8">
            <a:extLst>
              <a:ext uri="{FF2B5EF4-FFF2-40B4-BE49-F238E27FC236}">
                <a16:creationId xmlns:a16="http://schemas.microsoft.com/office/drawing/2014/main" id="{B9605503-63C9-48EF-9E2D-AE58356C12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Roadmap</a:t>
            </a:r>
            <a:endParaRPr lang="fr-FR" dirty="0"/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0D864477-409D-4A6A-AE04-13F34098F3D6}"/>
              </a:ext>
            </a:extLst>
          </p:cNvPr>
          <p:cNvSpPr/>
          <p:nvPr/>
        </p:nvSpPr>
        <p:spPr>
          <a:xfrm rot="16200004">
            <a:off x="3732172" y="169086"/>
            <a:ext cx="408947" cy="684947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ight Brace 12">
            <a:extLst>
              <a:ext uri="{FF2B5EF4-FFF2-40B4-BE49-F238E27FC236}">
                <a16:creationId xmlns:a16="http://schemas.microsoft.com/office/drawing/2014/main" id="{292E79AC-03E3-461A-BF7D-C6B7D0EF9C2A}"/>
              </a:ext>
            </a:extLst>
          </p:cNvPr>
          <p:cNvSpPr/>
          <p:nvPr/>
        </p:nvSpPr>
        <p:spPr>
          <a:xfrm rot="16200004">
            <a:off x="9471010" y="1501149"/>
            <a:ext cx="408947" cy="41853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AACD8DDD-1F40-485D-9CAD-F1FDD917E19F}"/>
              </a:ext>
            </a:extLst>
          </p:cNvPr>
          <p:cNvSpPr/>
          <p:nvPr/>
        </p:nvSpPr>
        <p:spPr>
          <a:xfrm>
            <a:off x="1138027" y="2671803"/>
            <a:ext cx="5597236" cy="5582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</a:rPr>
              <a:t>Gain insight into the d</a:t>
            </a:r>
            <a:r>
              <a:rPr lang="en-US" dirty="0" smtClean="0">
                <a:solidFill>
                  <a:srgbClr val="000000"/>
                </a:solidFill>
              </a:rPr>
              <a:t>ata </a:t>
            </a:r>
            <a:r>
              <a:rPr lang="en-US" dirty="0">
                <a:solidFill>
                  <a:srgbClr val="000000"/>
                </a:solidFill>
              </a:rPr>
              <a:t>market</a:t>
            </a:r>
          </a:p>
        </p:txBody>
      </p:sp>
      <p:sp>
        <p:nvSpPr>
          <p:cNvPr id="26" name="Rectangle: Rounded Corners 14">
            <a:extLst>
              <a:ext uri="{FF2B5EF4-FFF2-40B4-BE49-F238E27FC236}">
                <a16:creationId xmlns:a16="http://schemas.microsoft.com/office/drawing/2014/main" id="{715C549B-AD61-46D9-9ACD-44FC85139D66}"/>
              </a:ext>
            </a:extLst>
          </p:cNvPr>
          <p:cNvSpPr/>
          <p:nvPr/>
        </p:nvSpPr>
        <p:spPr>
          <a:xfrm>
            <a:off x="7631141" y="2671803"/>
            <a:ext cx="4137016" cy="5582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smtClean="0">
                <a:solidFill>
                  <a:srgbClr val="000000"/>
                </a:solidFill>
                <a:latin typeface="Calibri"/>
              </a:rPr>
              <a:t>Understand HMP clients’ requirements</a:t>
            </a: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D7A696B6-1B04-474A-90D7-4620D2F8D405}"/>
              </a:ext>
            </a:extLst>
          </p:cNvPr>
          <p:cNvSpPr txBox="1"/>
          <p:nvPr/>
        </p:nvSpPr>
        <p:spPr>
          <a:xfrm>
            <a:off x="1791644" y="1761168"/>
            <a:ext cx="4471873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dirty="0" smtClean="0">
                <a:solidFill>
                  <a:srgbClr val="00263A"/>
                </a:solidFill>
                <a:latin typeface="Franklin Gothic Book" pitchFamily="34"/>
              </a:rPr>
              <a:t>LinkedIn Data </a:t>
            </a:r>
            <a:r>
              <a:rPr lang="en-GB" sz="2400" dirty="0" smtClean="0">
                <a:solidFill>
                  <a:srgbClr val="00263A"/>
                </a:solidFill>
                <a:latin typeface="Franklin Gothic Book" pitchFamily="34"/>
              </a:rPr>
              <a:t>Offers</a:t>
            </a:r>
            <a:r>
              <a:rPr lang="fr-FR" sz="2400" dirty="0" smtClean="0">
                <a:solidFill>
                  <a:srgbClr val="00263A"/>
                </a:solidFill>
                <a:latin typeface="Franklin Gothic Book" pitchFamily="34"/>
              </a:rPr>
              <a:t> Analysis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263A"/>
              </a:solidFill>
              <a:effectLst/>
              <a:uLnTx/>
              <a:uFillTx/>
              <a:latin typeface="Franklin Gothic Book" pitchFamily="34"/>
            </a:endParaRP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D7A696B6-1B04-474A-90D7-4620D2F8D405}"/>
              </a:ext>
            </a:extLst>
          </p:cNvPr>
          <p:cNvSpPr txBox="1"/>
          <p:nvPr/>
        </p:nvSpPr>
        <p:spPr>
          <a:xfrm>
            <a:off x="7504104" y="1761168"/>
            <a:ext cx="4471873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263A"/>
                </a:solidFill>
                <a:latin typeface="Franklin Gothic Book" pitchFamily="34"/>
              </a:rPr>
              <a:t>Analysis of </a:t>
            </a:r>
            <a:r>
              <a:rPr lang="en-US" sz="2400" dirty="0" smtClean="0">
                <a:solidFill>
                  <a:srgbClr val="00263A"/>
                </a:solidFill>
                <a:latin typeface="Franklin Gothic Book" pitchFamily="34"/>
              </a:rPr>
              <a:t>HMP Clients’ Data </a:t>
            </a:r>
            <a:r>
              <a:rPr lang="en-US" sz="2400" dirty="0">
                <a:solidFill>
                  <a:srgbClr val="00263A"/>
                </a:solidFill>
                <a:latin typeface="Franklin Gothic Book" pitchFamily="34"/>
              </a:rPr>
              <a:t>O</a:t>
            </a:r>
            <a:r>
              <a:rPr lang="en-US" sz="2400" dirty="0" smtClean="0">
                <a:solidFill>
                  <a:srgbClr val="00263A"/>
                </a:solidFill>
                <a:latin typeface="Franklin Gothic Book" pitchFamily="34"/>
              </a:rPr>
              <a:t>ffers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263A"/>
              </a:solidFill>
              <a:effectLst/>
              <a:uLnTx/>
              <a:uFillTx/>
              <a:latin typeface="Franklin Gothic Book" pitchFamily="34"/>
            </a:endParaRPr>
          </a:p>
        </p:txBody>
      </p:sp>
      <p:sp>
        <p:nvSpPr>
          <p:cNvPr id="30" name="Flèche vers le bas 29"/>
          <p:cNvSpPr/>
          <p:nvPr/>
        </p:nvSpPr>
        <p:spPr>
          <a:xfrm rot="10800000">
            <a:off x="3750491" y="5456799"/>
            <a:ext cx="554182" cy="424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B951-F5F5-4F66-B3C5-AC13983848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Added value for Headmind Partners Belgium</a:t>
            </a:r>
            <a:endParaRPr lang="en-GB" dirty="0"/>
          </a:p>
        </p:txBody>
      </p:sp>
      <p:grpSp>
        <p:nvGrpSpPr>
          <p:cNvPr id="3" name="Diagram 3">
            <a:extLst>
              <a:ext uri="{FF2B5EF4-FFF2-40B4-BE49-F238E27FC236}">
                <a16:creationId xmlns:a16="http://schemas.microsoft.com/office/drawing/2014/main" id="{3ED98D91-4956-4E26-A7E2-D82F4F2C32E6}"/>
              </a:ext>
            </a:extLst>
          </p:cNvPr>
          <p:cNvGrpSpPr/>
          <p:nvPr/>
        </p:nvGrpSpPr>
        <p:grpSpPr>
          <a:xfrm>
            <a:off x="511907" y="1356030"/>
            <a:ext cx="11153037" cy="4787898"/>
            <a:chOff x="511908" y="1346197"/>
            <a:chExt cx="11153037" cy="4787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E36A78-7BA9-431C-8914-F0DD87639203}"/>
                </a:ext>
              </a:extLst>
            </p:cNvPr>
            <p:cNvSpPr/>
            <p:nvPr/>
          </p:nvSpPr>
          <p:spPr>
            <a:xfrm>
              <a:off x="511908" y="1346197"/>
              <a:ext cx="11153037" cy="478789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129407-6324-4D88-BDC7-B8461D0FD978}"/>
                </a:ext>
              </a:extLst>
            </p:cNvPr>
            <p:cNvSpPr/>
            <p:nvPr/>
          </p:nvSpPr>
          <p:spPr>
            <a:xfrm>
              <a:off x="511908" y="1689052"/>
              <a:ext cx="11153037" cy="10908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53037"/>
                <a:gd name="f7" fmla="val 1386000"/>
                <a:gd name="f8" fmla="+- 0 0 -90"/>
                <a:gd name="f9" fmla="*/ f3 1 11153037"/>
                <a:gd name="f10" fmla="*/ f4 1 1386000"/>
                <a:gd name="f11" fmla="+- f7 0 f5"/>
                <a:gd name="f12" fmla="+- f6 0 f5"/>
                <a:gd name="f13" fmla="*/ f8 f0 1"/>
                <a:gd name="f14" fmla="*/ f12 1 11153037"/>
                <a:gd name="f15" fmla="*/ f11 1 1386000"/>
                <a:gd name="f16" fmla="*/ 0 f12 1"/>
                <a:gd name="f17" fmla="*/ 0 f11 1"/>
                <a:gd name="f18" fmla="*/ 11153037 f12 1"/>
                <a:gd name="f19" fmla="*/ 1386000 f11 1"/>
                <a:gd name="f20" fmla="*/ f13 1 f2"/>
                <a:gd name="f21" fmla="*/ f16 1 11153037"/>
                <a:gd name="f22" fmla="*/ f17 1 1386000"/>
                <a:gd name="f23" fmla="*/ f18 1 11153037"/>
                <a:gd name="f24" fmla="*/ f19 1 1386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1153037" h="1386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263A"/>
              </a:solidFill>
              <a:prstDash val="solid"/>
              <a:miter/>
            </a:ln>
          </p:spPr>
          <p:txBody>
            <a:bodyPr vert="horz" wrap="square" lIns="865598" tIns="416564" rIns="865598" bIns="128016" anchor="t" anchorCtr="0" compatLnSpc="1">
              <a:noAutofit/>
            </a:bodyPr>
            <a:lstStyle/>
            <a:p>
              <a:pPr marL="285750" lvl="1" indent="-285750" defTabSz="800100">
                <a:lnSpc>
                  <a:spcPct val="90000"/>
                </a:lnSpc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kern="0" dirty="0" smtClean="0">
                  <a:solidFill>
                    <a:srgbClr val="000000"/>
                  </a:solidFill>
                </a:rPr>
                <a:t>Gain knowledge about the Belgian market</a:t>
              </a:r>
            </a:p>
            <a:p>
              <a:pPr marL="285750" lvl="1" indent="-285750" defTabSz="800100">
                <a:lnSpc>
                  <a:spcPct val="90000"/>
                </a:lnSpc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dirty="0">
                  <a:solidFill>
                    <a:srgbClr val="000000"/>
                  </a:solidFill>
                </a:rPr>
                <a:t>Increased efficiency in reading job </a:t>
              </a:r>
              <a:r>
                <a:rPr lang="en-US" dirty="0" smtClean="0">
                  <a:solidFill>
                    <a:srgbClr val="000000"/>
                  </a:solidFill>
                </a:rPr>
                <a:t>offers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25C48C4-3313-4B91-A32E-3CF3F492A3A6}"/>
                </a:ext>
              </a:extLst>
            </p:cNvPr>
            <p:cNvSpPr/>
            <p:nvPr/>
          </p:nvSpPr>
          <p:spPr>
            <a:xfrm>
              <a:off x="1069555" y="1393847"/>
              <a:ext cx="7807128" cy="590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07125"/>
                <a:gd name="f7" fmla="val 590400"/>
                <a:gd name="f8" fmla="val 98402"/>
                <a:gd name="f9" fmla="val 44056"/>
                <a:gd name="f10" fmla="val 7708723"/>
                <a:gd name="f11" fmla="val 7763069"/>
                <a:gd name="f12" fmla="val 491998"/>
                <a:gd name="f13" fmla="val 546344"/>
                <a:gd name="f14" fmla="+- 0 0 -90"/>
                <a:gd name="f15" fmla="*/ f3 1 7807125"/>
                <a:gd name="f16" fmla="*/ f4 1 590400"/>
                <a:gd name="f17" fmla="+- f7 0 f5"/>
                <a:gd name="f18" fmla="+- f6 0 f5"/>
                <a:gd name="f19" fmla="*/ f14 f0 1"/>
                <a:gd name="f20" fmla="*/ f18 1 7807125"/>
                <a:gd name="f21" fmla="*/ f17 1 590400"/>
                <a:gd name="f22" fmla="*/ 0 f18 1"/>
                <a:gd name="f23" fmla="*/ 98402 f17 1"/>
                <a:gd name="f24" fmla="*/ 98402 f18 1"/>
                <a:gd name="f25" fmla="*/ 0 f17 1"/>
                <a:gd name="f26" fmla="*/ 7708723 f18 1"/>
                <a:gd name="f27" fmla="*/ 7807125 f18 1"/>
                <a:gd name="f28" fmla="*/ 491998 f17 1"/>
                <a:gd name="f29" fmla="*/ 590400 f17 1"/>
                <a:gd name="f30" fmla="*/ f19 1 f2"/>
                <a:gd name="f31" fmla="*/ f22 1 7807125"/>
                <a:gd name="f32" fmla="*/ f23 1 590400"/>
                <a:gd name="f33" fmla="*/ f24 1 7807125"/>
                <a:gd name="f34" fmla="*/ f25 1 590400"/>
                <a:gd name="f35" fmla="*/ f26 1 7807125"/>
                <a:gd name="f36" fmla="*/ f27 1 7807125"/>
                <a:gd name="f37" fmla="*/ f28 1 590400"/>
                <a:gd name="f38" fmla="*/ f29 1 59040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807125" h="5904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263A"/>
            </a:solidFill>
            <a:ln w="12701" cap="flat">
              <a:solidFill>
                <a:srgbClr val="00263A"/>
              </a:solidFill>
              <a:prstDash val="solid"/>
              <a:miter/>
            </a:ln>
          </p:spPr>
          <p:txBody>
            <a:bodyPr vert="horz" wrap="square" lIns="323907" tIns="28821" rIns="323907" bIns="28821" anchor="ctr" anchorCtr="0" compatLnSpc="1">
              <a:noAutofit/>
            </a:bodyPr>
            <a:lstStyle/>
            <a:p>
              <a:pPr marL="0" marR="0" lvl="0" indent="0" algn="l" defTabSz="10668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GB" sz="2400" b="0" i="0" u="none" strike="noStrike" kern="1200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Opportunities for BDs</a:t>
              </a:r>
              <a:endParaRPr kumimoji="0" lang="en-GB" sz="2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5EF18C-4B2C-4209-92B2-4AC4169C3888}"/>
                </a:ext>
              </a:extLst>
            </p:cNvPr>
            <p:cNvSpPr/>
            <p:nvPr/>
          </p:nvSpPr>
          <p:spPr>
            <a:xfrm>
              <a:off x="511908" y="3364684"/>
              <a:ext cx="11153037" cy="11025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53037"/>
                <a:gd name="f7" fmla="val 1102500"/>
                <a:gd name="f8" fmla="+- 0 0 -90"/>
                <a:gd name="f9" fmla="*/ f3 1 11153037"/>
                <a:gd name="f10" fmla="*/ f4 1 1102500"/>
                <a:gd name="f11" fmla="+- f7 0 f5"/>
                <a:gd name="f12" fmla="+- f6 0 f5"/>
                <a:gd name="f13" fmla="*/ f8 f0 1"/>
                <a:gd name="f14" fmla="*/ f12 1 11153037"/>
                <a:gd name="f15" fmla="*/ f11 1 1102500"/>
                <a:gd name="f16" fmla="*/ 0 f12 1"/>
                <a:gd name="f17" fmla="*/ 0 f11 1"/>
                <a:gd name="f18" fmla="*/ 11153037 f12 1"/>
                <a:gd name="f19" fmla="*/ 1102500 f11 1"/>
                <a:gd name="f20" fmla="*/ f13 1 f2"/>
                <a:gd name="f21" fmla="*/ f16 1 11153037"/>
                <a:gd name="f22" fmla="*/ f17 1 1102500"/>
                <a:gd name="f23" fmla="*/ f18 1 11153037"/>
                <a:gd name="f24" fmla="*/ f19 1 11025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1153037" h="11025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3057"/>
              </a:solidFill>
              <a:prstDash val="solid"/>
              <a:miter/>
            </a:ln>
          </p:spPr>
          <p:txBody>
            <a:bodyPr vert="horz" wrap="square" lIns="865598" tIns="416564" rIns="865598" bIns="128016" anchor="t" anchorCtr="0" compatLnSpc="1">
              <a:noAutofit/>
            </a:bodyPr>
            <a:lstStyle/>
            <a:p>
              <a:pPr marL="285750" marR="0" lvl="1" indent="-28575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 project in common</a:t>
              </a:r>
            </a:p>
            <a:p>
              <a:pPr marL="285750" marR="0" lvl="1" indent="-285750" algn="l" defTabSz="8001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 smtClean="0">
                  <a:solidFill>
                    <a:srgbClr val="000000"/>
                  </a:solidFill>
                  <a:latin typeface="Calibri"/>
                </a:rPr>
                <a:t>Knowledge sharing in Data Science</a:t>
              </a:r>
              <a:endParaRPr kumimoji="0" lang="en-GB" sz="18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795FE-BD7B-41E0-9506-D2D906A7DB3A}"/>
                </a:ext>
              </a:extLst>
            </p:cNvPr>
            <p:cNvSpPr/>
            <p:nvPr/>
          </p:nvSpPr>
          <p:spPr>
            <a:xfrm>
              <a:off x="1069555" y="3083149"/>
              <a:ext cx="7807128" cy="590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07125"/>
                <a:gd name="f7" fmla="val 590400"/>
                <a:gd name="f8" fmla="val 98402"/>
                <a:gd name="f9" fmla="val 44056"/>
                <a:gd name="f10" fmla="val 7708723"/>
                <a:gd name="f11" fmla="val 7763069"/>
                <a:gd name="f12" fmla="val 491998"/>
                <a:gd name="f13" fmla="val 546344"/>
                <a:gd name="f14" fmla="+- 0 0 -90"/>
                <a:gd name="f15" fmla="*/ f3 1 7807125"/>
                <a:gd name="f16" fmla="*/ f4 1 590400"/>
                <a:gd name="f17" fmla="+- f7 0 f5"/>
                <a:gd name="f18" fmla="+- f6 0 f5"/>
                <a:gd name="f19" fmla="*/ f14 f0 1"/>
                <a:gd name="f20" fmla="*/ f18 1 7807125"/>
                <a:gd name="f21" fmla="*/ f17 1 590400"/>
                <a:gd name="f22" fmla="*/ 0 f18 1"/>
                <a:gd name="f23" fmla="*/ 98402 f17 1"/>
                <a:gd name="f24" fmla="*/ 98402 f18 1"/>
                <a:gd name="f25" fmla="*/ 0 f17 1"/>
                <a:gd name="f26" fmla="*/ 7708723 f18 1"/>
                <a:gd name="f27" fmla="*/ 7807125 f18 1"/>
                <a:gd name="f28" fmla="*/ 491998 f17 1"/>
                <a:gd name="f29" fmla="*/ 590400 f17 1"/>
                <a:gd name="f30" fmla="*/ f19 1 f2"/>
                <a:gd name="f31" fmla="*/ f22 1 7807125"/>
                <a:gd name="f32" fmla="*/ f23 1 590400"/>
                <a:gd name="f33" fmla="*/ f24 1 7807125"/>
                <a:gd name="f34" fmla="*/ f25 1 590400"/>
                <a:gd name="f35" fmla="*/ f26 1 7807125"/>
                <a:gd name="f36" fmla="*/ f27 1 7807125"/>
                <a:gd name="f37" fmla="*/ f28 1 590400"/>
                <a:gd name="f38" fmla="*/ f29 1 59040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807125" h="5904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3057"/>
            </a:solidFill>
            <a:ln w="12701" cap="flat">
              <a:solidFill>
                <a:srgbClr val="003057"/>
              </a:solidFill>
              <a:prstDash val="solid"/>
              <a:miter/>
            </a:ln>
          </p:spPr>
          <p:txBody>
            <a:bodyPr vert="horz" wrap="square" lIns="323907" tIns="28821" rIns="323907" bIns="28821" anchor="ctr" anchorCtr="0" compatLnSpc="1">
              <a:noAutofit/>
            </a:bodyPr>
            <a:lstStyle/>
            <a:p>
              <a:pPr marL="0" marR="0" lvl="0" indent="0" algn="l" defTabSz="106680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dirty="0" smtClean="0">
                  <a:solidFill>
                    <a:srgbClr val="FFFFFF"/>
                  </a:solidFill>
                  <a:latin typeface="Calibri"/>
                </a:rPr>
                <a:t>Collaboration with Graphene</a:t>
              </a:r>
              <a:endParaRPr kumimoji="0" lang="en-GB" sz="2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C83B0-C067-4F1B-A092-EAB6E1A16DD2}"/>
                </a:ext>
              </a:extLst>
            </p:cNvPr>
            <p:cNvSpPr/>
            <p:nvPr/>
          </p:nvSpPr>
          <p:spPr>
            <a:xfrm>
              <a:off x="511908" y="4983946"/>
              <a:ext cx="11153037" cy="11025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53037"/>
                <a:gd name="f7" fmla="val 1102500"/>
                <a:gd name="f8" fmla="+- 0 0 -90"/>
                <a:gd name="f9" fmla="*/ f3 1 11153037"/>
                <a:gd name="f10" fmla="*/ f4 1 1102500"/>
                <a:gd name="f11" fmla="+- f7 0 f5"/>
                <a:gd name="f12" fmla="+- f6 0 f5"/>
                <a:gd name="f13" fmla="*/ f8 f0 1"/>
                <a:gd name="f14" fmla="*/ f12 1 11153037"/>
                <a:gd name="f15" fmla="*/ f11 1 1102500"/>
                <a:gd name="f16" fmla="*/ 0 f12 1"/>
                <a:gd name="f17" fmla="*/ 0 f11 1"/>
                <a:gd name="f18" fmla="*/ 11153037 f12 1"/>
                <a:gd name="f19" fmla="*/ 1102500 f11 1"/>
                <a:gd name="f20" fmla="*/ f13 1 f2"/>
                <a:gd name="f21" fmla="*/ f16 1 11153037"/>
                <a:gd name="f22" fmla="*/ f17 1 1102500"/>
                <a:gd name="f23" fmla="*/ f18 1 11153037"/>
                <a:gd name="f24" fmla="*/ f19 1 11025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1153037" h="11025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F4379"/>
              </a:solidFill>
              <a:prstDash val="solid"/>
              <a:miter/>
            </a:ln>
          </p:spPr>
          <p:txBody>
            <a:bodyPr vert="horz" wrap="square" lIns="865598" tIns="416564" rIns="865598" bIns="128016" anchor="t" anchorCtr="0" compatLnSpc="1">
              <a:noAutofit/>
            </a:bodyPr>
            <a:lstStyle/>
            <a:p>
              <a:pPr marL="285750" lvl="1" indent="-285750" defTabSz="800100">
                <a:lnSpc>
                  <a:spcPct val="90000"/>
                </a:lnSpc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 smtClean="0">
                  <a:solidFill>
                    <a:srgbClr val="000000"/>
                  </a:solidFill>
                </a:rPr>
                <a:t>Gain additional skills in Text Mining, Python &amp; Web scraping</a:t>
              </a:r>
            </a:p>
            <a:p>
              <a:pPr marL="285750" lvl="1" indent="-285750" defTabSz="800100">
                <a:lnSpc>
                  <a:spcPct val="90000"/>
                </a:lnSpc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 smtClean="0">
                  <a:solidFill>
                    <a:srgbClr val="000000"/>
                  </a:solidFill>
                </a:rPr>
                <a:t>Competences that can be used for future missions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0B3850-4C51-4F3A-93E3-6B2E927F2F9F}"/>
                </a:ext>
              </a:extLst>
            </p:cNvPr>
            <p:cNvSpPr/>
            <p:nvPr/>
          </p:nvSpPr>
          <p:spPr>
            <a:xfrm>
              <a:off x="1069555" y="4688750"/>
              <a:ext cx="7807128" cy="590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07125"/>
                <a:gd name="f7" fmla="val 590400"/>
                <a:gd name="f8" fmla="val 98402"/>
                <a:gd name="f9" fmla="val 44056"/>
                <a:gd name="f10" fmla="val 7708723"/>
                <a:gd name="f11" fmla="val 7763069"/>
                <a:gd name="f12" fmla="val 491998"/>
                <a:gd name="f13" fmla="val 546344"/>
                <a:gd name="f14" fmla="+- 0 0 -90"/>
                <a:gd name="f15" fmla="*/ f3 1 7807125"/>
                <a:gd name="f16" fmla="*/ f4 1 590400"/>
                <a:gd name="f17" fmla="+- f7 0 f5"/>
                <a:gd name="f18" fmla="+- f6 0 f5"/>
                <a:gd name="f19" fmla="*/ f14 f0 1"/>
                <a:gd name="f20" fmla="*/ f18 1 7807125"/>
                <a:gd name="f21" fmla="*/ f17 1 590400"/>
                <a:gd name="f22" fmla="*/ 0 f18 1"/>
                <a:gd name="f23" fmla="*/ 98402 f17 1"/>
                <a:gd name="f24" fmla="*/ 98402 f18 1"/>
                <a:gd name="f25" fmla="*/ 0 f17 1"/>
                <a:gd name="f26" fmla="*/ 7708723 f18 1"/>
                <a:gd name="f27" fmla="*/ 7807125 f18 1"/>
                <a:gd name="f28" fmla="*/ 491998 f17 1"/>
                <a:gd name="f29" fmla="*/ 590400 f17 1"/>
                <a:gd name="f30" fmla="*/ f19 1 f2"/>
                <a:gd name="f31" fmla="*/ f22 1 7807125"/>
                <a:gd name="f32" fmla="*/ f23 1 590400"/>
                <a:gd name="f33" fmla="*/ f24 1 7807125"/>
                <a:gd name="f34" fmla="*/ f25 1 590400"/>
                <a:gd name="f35" fmla="*/ f26 1 7807125"/>
                <a:gd name="f36" fmla="*/ f27 1 7807125"/>
                <a:gd name="f37" fmla="*/ f28 1 590400"/>
                <a:gd name="f38" fmla="*/ f29 1 590400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807125" h="5904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F4379"/>
            </a:solidFill>
            <a:ln w="12701" cap="flat">
              <a:solidFill>
                <a:srgbClr val="0F4379"/>
              </a:solidFill>
              <a:prstDash val="solid"/>
              <a:miter/>
            </a:ln>
          </p:spPr>
          <p:txBody>
            <a:bodyPr vert="horz" wrap="square" lIns="323907" tIns="28821" rIns="323907" bIns="28821" anchor="ctr" anchorCtr="0" compatLnSpc="1">
              <a:noAutofit/>
            </a:bodyPr>
            <a:lstStyle/>
            <a:p>
              <a:pPr lvl="0" defTabSz="1066803">
                <a:lnSpc>
                  <a:spcPct val="90000"/>
                </a:lnSpc>
                <a:spcAft>
                  <a:spcPts val="10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dirty="0" smtClean="0">
                  <a:solidFill>
                    <a:schemeClr val="bg1"/>
                  </a:solidFill>
                </a:rPr>
                <a:t>Additional knowledge &amp; skills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2B014-841D-4152-BFE5-0FB0C0EF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729" y="3226718"/>
            <a:ext cx="6716789" cy="86518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985B3-F9F2-43B4-A6BE-E4668EED1F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891729" y="4091904"/>
            <a:ext cx="6716789" cy="112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4861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0972-5B22-4CAB-B1B1-E37FB0410D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 smtClean="0"/>
              <a:t>Example</a:t>
            </a:r>
            <a:r>
              <a:rPr lang="fr-FR" dirty="0" smtClean="0"/>
              <a:t> of final visualisation</a:t>
            </a:r>
            <a:endParaRPr lang="fr-FR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5FB6060-9026-4A85-BB35-31052FEDD1B5}"/>
              </a:ext>
            </a:extLst>
          </p:cNvPr>
          <p:cNvSpPr txBox="1"/>
          <p:nvPr/>
        </p:nvSpPr>
        <p:spPr>
          <a:xfrm>
            <a:off x="622745" y="5833020"/>
            <a:ext cx="852396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fr-FR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LinkedIn jobs </a:t>
            </a:r>
            <a:r>
              <a:rPr kumimoji="0" lang="fr-FR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analysis</a:t>
            </a:r>
            <a:r>
              <a:rPr kumimoji="0" lang="fr-FR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 in USA, by Luke </a:t>
            </a:r>
            <a:r>
              <a:rPr kumimoji="0" lang="fr-FR" sz="12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Barousse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83799" y="2256367"/>
            <a:ext cx="452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This graph shows, for </a:t>
            </a:r>
            <a:r>
              <a:rPr lang="en-GB" b="1" dirty="0" smtClean="0"/>
              <a:t>Entry-level Data Analyst position</a:t>
            </a:r>
            <a:r>
              <a:rPr lang="en-GB" dirty="0" smtClean="0"/>
              <a:t>, the frequency of each technical skill among </a:t>
            </a:r>
            <a:r>
              <a:rPr lang="en-GB" b="1" dirty="0" smtClean="0"/>
              <a:t>4525 jobs scrapped from LinkedIn </a:t>
            </a:r>
            <a:r>
              <a:rPr lang="en-GB" dirty="0" smtClean="0"/>
              <a:t>in 24 hours. </a:t>
            </a:r>
          </a:p>
          <a:p>
            <a:pPr algn="just"/>
            <a:endParaRPr lang="fr-FR" dirty="0"/>
          </a:p>
          <a:p>
            <a:pPr algn="just"/>
            <a:r>
              <a:rPr lang="en-US" dirty="0"/>
              <a:t>The conclusion is that the three most in-demand skills on that day </a:t>
            </a:r>
            <a:r>
              <a:rPr lang="en-US" dirty="0" smtClean="0"/>
              <a:t>were </a:t>
            </a:r>
            <a:r>
              <a:rPr lang="fr-FR" b="1" dirty="0" smtClean="0"/>
              <a:t>Excel, SQL, Tableau. 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5" y="1376412"/>
            <a:ext cx="5572125" cy="4343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84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8_Beijaflore_Modèles Slides format 4 ti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216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8" baseType="lpstr">
      <vt:lpstr>Arial</vt:lpstr>
      <vt:lpstr>Bodoni 72 Bold</vt:lpstr>
      <vt:lpstr>Browallia New</vt:lpstr>
      <vt:lpstr>Calibri</vt:lpstr>
      <vt:lpstr>Calibri Light</vt:lpstr>
      <vt:lpstr>Cambria</vt:lpstr>
      <vt:lpstr>Franklin Gothic Book</vt:lpstr>
      <vt:lpstr>Segoe UI</vt:lpstr>
      <vt:lpstr>Segoe UI Semibold</vt:lpstr>
      <vt:lpstr>Wingdings</vt:lpstr>
      <vt:lpstr>Office Theme</vt:lpstr>
      <vt:lpstr>2018_Beijaflore_Modèles Slides format 4 tiers</vt:lpstr>
      <vt:lpstr>Market Skills Demand Analysis</vt:lpstr>
      <vt:lpstr>Objectives</vt:lpstr>
      <vt:lpstr>Roadmap</vt:lpstr>
      <vt:lpstr>Added value for Headmind Partners Belgium</vt:lpstr>
      <vt:lpstr>Thank you!</vt:lpstr>
      <vt:lpstr>Example of final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Panzer</dc:creator>
  <cp:lastModifiedBy>Przesniak, Grzegorz</cp:lastModifiedBy>
  <cp:revision>32</cp:revision>
  <dcterms:created xsi:type="dcterms:W3CDTF">2022-01-24T20:09:01Z</dcterms:created>
  <dcterms:modified xsi:type="dcterms:W3CDTF">2022-05-16T20:47:22Z</dcterms:modified>
</cp:coreProperties>
</file>