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28" autoAdjust="0"/>
  </p:normalViewPr>
  <p:slideViewPr>
    <p:cSldViewPr>
      <p:cViewPr varScale="1">
        <p:scale>
          <a:sx n="106" d="100"/>
          <a:sy n="106" d="100"/>
        </p:scale>
        <p:origin x="132"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3251" y="3183404"/>
            <a:ext cx="8610600" cy="1938992"/>
          </a:xfrm>
          <a:prstGeom prst="rect">
            <a:avLst/>
          </a:prstGeom>
          <a:noFill/>
        </p:spPr>
        <p:txBody>
          <a:bodyPr wrap="square" rtlCol="0">
            <a:spAutoFit/>
          </a:bodyPr>
          <a:lstStyle/>
          <a:p>
            <a:r>
              <a:rPr lang="en-US" sz="2400" dirty="0"/>
              <a:t>STUDENT </a:t>
            </a:r>
            <a:r>
              <a:rPr lang="en-US" sz="2400" dirty="0" smtClean="0"/>
              <a:t>NAME:S.ARJUN</a:t>
            </a:r>
            <a:endParaRPr lang="en-US" sz="2400" dirty="0"/>
          </a:p>
          <a:p>
            <a:r>
              <a:rPr lang="en-US" sz="2400" dirty="0" smtClean="0"/>
              <a:t>REGISTER NO:312214508/ASUMN1473312214508</a:t>
            </a:r>
            <a:endParaRPr lang="en-US" sz="2400" dirty="0"/>
          </a:p>
          <a:p>
            <a:r>
              <a:rPr lang="en-US" sz="2400" dirty="0" smtClean="0"/>
              <a:t>DEPARTMENT:B.COM COMPUTER APPLICATION</a:t>
            </a:r>
            <a:endParaRPr lang="en-US" sz="2400" dirty="0"/>
          </a:p>
          <a:p>
            <a:r>
              <a:rPr lang="en-US" sz="2400" dirty="0" smtClean="0"/>
              <a:t>COLLEGE:ST.THOMAS COLLEGE OF ARTS &amp;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727080"/>
            <a:ext cx="6096000" cy="2031325"/>
          </a:xfrm>
          <a:prstGeom prst="rect">
            <a:avLst/>
          </a:prstGeom>
        </p:spPr>
        <p:txBody>
          <a:bodyPr>
            <a:spAutoFit/>
          </a:bodyPr>
          <a:lstStyle/>
          <a:p>
            <a:r>
              <a:rPr lang="en-IN" dirty="0" smtClean="0"/>
              <a:t>*Employee </a:t>
            </a:r>
            <a:r>
              <a:rPr lang="en-IN" dirty="0"/>
              <a:t>Details: Employee ID, name, department, job title, etc</a:t>
            </a:r>
            <a:r>
              <a:rPr lang="en-IN" dirty="0" smtClean="0"/>
              <a:t>.</a:t>
            </a:r>
          </a:p>
          <a:p>
            <a:r>
              <a:rPr lang="en-IN" dirty="0"/>
              <a:t>*</a:t>
            </a:r>
            <a:r>
              <a:rPr lang="en-IN" dirty="0" smtClean="0"/>
              <a:t>Employment </a:t>
            </a:r>
            <a:r>
              <a:rPr lang="en-IN" dirty="0"/>
              <a:t>Dates: Start date, end date (if applicable</a:t>
            </a:r>
            <a:r>
              <a:rPr lang="en-IN" dirty="0" smtClean="0"/>
              <a:t>).</a:t>
            </a:r>
          </a:p>
          <a:p>
            <a:r>
              <a:rPr lang="en-IN" dirty="0" smtClean="0"/>
              <a:t>*Reasons </a:t>
            </a:r>
            <a:r>
              <a:rPr lang="en-IN" dirty="0"/>
              <a:t>for Leaving: If they have left, the reason (e.g., resignation, retirement, termination</a:t>
            </a:r>
            <a:r>
              <a:rPr lang="en-IN" dirty="0" smtClean="0"/>
              <a:t>).</a:t>
            </a:r>
          </a:p>
          <a:p>
            <a:r>
              <a:rPr lang="en-IN" dirty="0"/>
              <a:t>*</a:t>
            </a:r>
            <a:r>
              <a:rPr lang="en-IN" dirty="0" smtClean="0"/>
              <a:t>Tenure</a:t>
            </a:r>
            <a:r>
              <a:rPr lang="en-IN" dirty="0"/>
              <a:t>: The length of time the employee has been with the organization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066800" y="1678098"/>
            <a:ext cx="6934200" cy="447168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676400"/>
            <a:ext cx="6096000" cy="3416320"/>
          </a:xfrm>
          <a:prstGeom prst="rect">
            <a:avLst/>
          </a:prstGeom>
        </p:spPr>
        <p:txBody>
          <a:bodyPr>
            <a:spAutoFit/>
          </a:bodyPr>
          <a:lstStyle/>
          <a:p>
            <a:r>
              <a:rPr lang="en-IN" dirty="0" smtClean="0"/>
              <a:t>*Using </a:t>
            </a:r>
            <a:r>
              <a:rPr lang="en-IN" dirty="0"/>
              <a:t>pivot tables for employee turnover analysis offers a powerful yet accessible way to derive meaningful insights from your workforce data. </a:t>
            </a:r>
            <a:endParaRPr lang="en-IN" dirty="0" smtClean="0"/>
          </a:p>
          <a:p>
            <a:r>
              <a:rPr lang="en-IN" dirty="0"/>
              <a:t>*</a:t>
            </a:r>
            <a:r>
              <a:rPr lang="en-IN" dirty="0" smtClean="0"/>
              <a:t>Pivot </a:t>
            </a:r>
            <a:r>
              <a:rPr lang="en-IN" dirty="0"/>
              <a:t>tables allow you to quickly and efficiently summarize, sort, filter, and </a:t>
            </a:r>
            <a:r>
              <a:rPr lang="en-IN" dirty="0" err="1"/>
              <a:t>analyze</a:t>
            </a:r>
            <a:r>
              <a:rPr lang="en-IN" dirty="0"/>
              <a:t> employee data by various dimensions such as department, job role, tenure, demographics, and reasons for leaving</a:t>
            </a:r>
            <a:r>
              <a:rPr lang="en-IN" dirty="0" smtClean="0"/>
              <a:t>.</a:t>
            </a:r>
          </a:p>
          <a:p>
            <a:r>
              <a:rPr lang="en-IN" dirty="0"/>
              <a:t>*</a:t>
            </a:r>
            <a:r>
              <a:rPr lang="en-IN" dirty="0" smtClean="0"/>
              <a:t> </a:t>
            </a:r>
            <a:r>
              <a:rPr lang="en-IN" dirty="0"/>
              <a:t>This flexibility helps identify patterns and trends that can inform strategic decisions, such as targeted retention strategies, identifying departments or roles with high turnover, and understanding the underlying reasons for employee departures.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400" y="1981199"/>
            <a:ext cx="10820018" cy="1569660"/>
          </a:xfrm>
          <a:prstGeom prst="rect">
            <a:avLst/>
          </a:prstGeom>
          <a:noFill/>
        </p:spPr>
        <p:txBody>
          <a:bodyPr wrap="square" rtlCol="0">
            <a:spAutoFit/>
          </a:bodyPr>
          <a:lstStyle/>
          <a:p>
            <a:r>
              <a:rPr lang="en-US" sz="4800" dirty="0" smtClean="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PIVOT TABLES FOR EMPLOYEE TURNOVER ANALYSIS</a:t>
            </a:r>
            <a:endParaRPr lang="en-IN" sz="48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834072" y="1695450"/>
            <a:ext cx="7852728" cy="3970318"/>
          </a:xfrm>
          <a:prstGeom prst="rect">
            <a:avLst/>
          </a:prstGeom>
        </p:spPr>
        <p:txBody>
          <a:bodyPr wrap="square">
            <a:spAutoFit/>
          </a:bodyPr>
          <a:lstStyle/>
          <a:p>
            <a:r>
              <a:rPr lang="en-IN" sz="2800" dirty="0" smtClean="0"/>
              <a:t>*The </a:t>
            </a:r>
            <a:r>
              <a:rPr lang="en-IN" sz="2800" dirty="0"/>
              <a:t>Human Resources department is experiencing challenges in understanding and managing employee turnover within the organization</a:t>
            </a:r>
            <a:r>
              <a:rPr lang="en-IN" sz="2800" dirty="0" smtClean="0"/>
              <a:t>.</a:t>
            </a:r>
          </a:p>
          <a:p>
            <a:pPr marL="457200" indent="-457200">
              <a:buFont typeface="Arial" panose="020B0604020202020204" pitchFamily="34" charset="0"/>
              <a:buChar char="•"/>
            </a:pPr>
            <a:r>
              <a:rPr lang="en-IN" sz="2800" dirty="0" smtClean="0"/>
              <a:t>Current </a:t>
            </a:r>
            <a:r>
              <a:rPr lang="en-IN" sz="2800" dirty="0"/>
              <a:t>methods of data analysis are insufficient in identifying key trends and patterns related to turnover, such as which departments, job roles, or demographic groups are most affected. </a:t>
            </a:r>
            <a:endParaRPr lang="en-IN" sz="2800" dirty="0" smtClean="0"/>
          </a:p>
          <a:p>
            <a:pPr marL="457200" indent="-457200">
              <a:buFont typeface="Arial" panose="020B0604020202020204" pitchFamily="34" charset="0"/>
              <a:buChar char="•"/>
            </a:pPr>
            <a:r>
              <a:rPr lang="en-IN" sz="2800" dirty="0"/>
              <a:t>*</a:t>
            </a:r>
            <a:r>
              <a:rPr lang="en-IN" sz="2800" dirty="0" smtClean="0"/>
              <a:t>This </a:t>
            </a:r>
            <a:r>
              <a:rPr lang="en-IN" sz="2800" dirty="0"/>
              <a:t>lack of insight hampers the ability to develop targeted retention strategies.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533400" y="1828799"/>
            <a:ext cx="7467600" cy="4832092"/>
          </a:xfrm>
          <a:prstGeom prst="rect">
            <a:avLst/>
          </a:prstGeom>
        </p:spPr>
        <p:txBody>
          <a:bodyPr wrap="square">
            <a:spAutoFit/>
          </a:bodyPr>
          <a:lstStyle/>
          <a:p>
            <a:r>
              <a:rPr lang="en-IN" sz="2800" dirty="0" smtClean="0"/>
              <a:t>*Employee </a:t>
            </a:r>
            <a:r>
              <a:rPr lang="en-IN" sz="2800" dirty="0"/>
              <a:t>turnover is a critical issue for organizations, affecting productivity, morale, and financial performance</a:t>
            </a:r>
            <a:r>
              <a:rPr lang="en-IN" sz="2800" dirty="0" smtClean="0"/>
              <a:t>.</a:t>
            </a:r>
          </a:p>
          <a:p>
            <a:r>
              <a:rPr lang="en-IN" sz="2800" dirty="0" smtClean="0"/>
              <a:t>*Understanding </a:t>
            </a:r>
            <a:r>
              <a:rPr lang="en-IN" sz="2800" dirty="0"/>
              <a:t>the factors contributing to turnover is essential for developing effective retention strategies. </a:t>
            </a:r>
            <a:endParaRPr lang="en-IN" sz="2800" dirty="0" smtClean="0"/>
          </a:p>
          <a:p>
            <a:r>
              <a:rPr lang="en-IN" sz="2800" dirty="0" smtClean="0"/>
              <a:t>*This </a:t>
            </a:r>
            <a:r>
              <a:rPr lang="en-IN" sz="2800" dirty="0"/>
              <a:t>project aims to leverage pivot tables to </a:t>
            </a:r>
            <a:r>
              <a:rPr lang="en-IN" sz="2800" dirty="0" err="1"/>
              <a:t>analyze</a:t>
            </a:r>
            <a:r>
              <a:rPr lang="en-IN" sz="2800" dirty="0"/>
              <a:t> employee turnover data, providing insights into patterns and trends that can inform decision-making within the Human Resources (HR) department.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76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371600" y="1586794"/>
            <a:ext cx="6248400" cy="5078313"/>
          </a:xfrm>
          <a:prstGeom prst="rect">
            <a:avLst/>
          </a:prstGeom>
        </p:spPr>
        <p:txBody>
          <a:bodyPr wrap="square">
            <a:spAutoFit/>
          </a:bodyPr>
          <a:lstStyle/>
          <a:p>
            <a:pPr marL="342900" indent="-342900">
              <a:buAutoNum type="arabicPeriod"/>
            </a:pPr>
            <a:r>
              <a:rPr lang="en-IN" dirty="0" smtClean="0">
                <a:solidFill>
                  <a:schemeClr val="accent2"/>
                </a:solidFill>
              </a:rPr>
              <a:t>Human </a:t>
            </a:r>
            <a:r>
              <a:rPr lang="en-IN" dirty="0">
                <a:solidFill>
                  <a:schemeClr val="accent2"/>
                </a:solidFill>
              </a:rPr>
              <a:t>Resources (HR) Team:</a:t>
            </a:r>
            <a:r>
              <a:rPr lang="en-IN" dirty="0"/>
              <a:t>	</a:t>
            </a:r>
            <a:endParaRPr lang="en-IN" dirty="0" smtClean="0"/>
          </a:p>
          <a:p>
            <a:r>
              <a:rPr lang="en-IN" dirty="0" smtClean="0"/>
              <a:t>             •</a:t>
            </a:r>
            <a:r>
              <a:rPr lang="en-IN" dirty="0"/>
              <a:t>	HR Analysts: Responsible for conducting the analysis and presenting the findings.	</a:t>
            </a:r>
            <a:endParaRPr lang="en-IN" dirty="0" smtClean="0"/>
          </a:p>
          <a:p>
            <a:r>
              <a:rPr lang="en-IN" dirty="0"/>
              <a:t> </a:t>
            </a:r>
            <a:r>
              <a:rPr lang="en-IN" dirty="0" smtClean="0"/>
              <a:t>           •</a:t>
            </a:r>
            <a:r>
              <a:rPr lang="en-IN" dirty="0"/>
              <a:t>	HR Managers: Interested in understanding the turnover trends to implement strategic initiatives</a:t>
            </a:r>
            <a:r>
              <a:rPr lang="en-IN" dirty="0" smtClean="0"/>
              <a:t>.    </a:t>
            </a:r>
          </a:p>
          <a:p>
            <a:r>
              <a:rPr lang="en-IN" dirty="0" smtClean="0">
                <a:solidFill>
                  <a:schemeClr val="accent2"/>
                </a:solidFill>
              </a:rPr>
              <a:t>2. HR </a:t>
            </a:r>
            <a:r>
              <a:rPr lang="en-IN" dirty="0">
                <a:solidFill>
                  <a:schemeClr val="accent2"/>
                </a:solidFill>
              </a:rPr>
              <a:t>Directors and Executives:</a:t>
            </a:r>
            <a:r>
              <a:rPr lang="en-IN" dirty="0"/>
              <a:t>	</a:t>
            </a:r>
            <a:endParaRPr lang="en-IN" dirty="0" smtClean="0"/>
          </a:p>
          <a:p>
            <a:r>
              <a:rPr lang="en-IN" dirty="0"/>
              <a:t> </a:t>
            </a:r>
            <a:r>
              <a:rPr lang="en-IN" dirty="0" smtClean="0"/>
              <a:t>           •</a:t>
            </a:r>
            <a:r>
              <a:rPr lang="en-IN" dirty="0"/>
              <a:t>	HR Directors: Oversee the overall HR strategy and need the insights to align turnover management with organizational goals.	</a:t>
            </a:r>
            <a:endParaRPr lang="en-IN" dirty="0" smtClean="0"/>
          </a:p>
          <a:p>
            <a:r>
              <a:rPr lang="en-IN" dirty="0"/>
              <a:t> </a:t>
            </a:r>
            <a:r>
              <a:rPr lang="en-IN" dirty="0" smtClean="0"/>
              <a:t>           •</a:t>
            </a:r>
            <a:r>
              <a:rPr lang="en-IN" dirty="0"/>
              <a:t>	Chief HR Officer (CHRO): Utilizes the data to guide company-wide HR policies and strategies.	</a:t>
            </a:r>
          </a:p>
          <a:p>
            <a:r>
              <a:rPr lang="en-IN" dirty="0" smtClean="0">
                <a:solidFill>
                  <a:schemeClr val="accent2"/>
                </a:solidFill>
              </a:rPr>
              <a:t>3. Department </a:t>
            </a:r>
            <a:r>
              <a:rPr lang="en-IN" dirty="0">
                <a:solidFill>
                  <a:schemeClr val="accent2"/>
                </a:solidFill>
              </a:rPr>
              <a:t>Heads and Managers:</a:t>
            </a:r>
            <a:r>
              <a:rPr lang="en-IN" dirty="0"/>
              <a:t>	</a:t>
            </a:r>
            <a:endParaRPr lang="en-IN" dirty="0" smtClean="0"/>
          </a:p>
          <a:p>
            <a:r>
              <a:rPr lang="en-IN" dirty="0"/>
              <a:t> </a:t>
            </a:r>
            <a:r>
              <a:rPr lang="en-IN" dirty="0" smtClean="0"/>
              <a:t>           •</a:t>
            </a:r>
            <a:r>
              <a:rPr lang="en-IN" dirty="0"/>
              <a:t>	Managers: Need to understand turnover trends within their teams to address specific issues and improve retention</a:t>
            </a:r>
            <a:r>
              <a:rPr lang="en-IN" dirty="0" smtClean="0"/>
              <a:t>.</a:t>
            </a:r>
          </a:p>
          <a:p>
            <a:r>
              <a:rPr lang="en-IN" dirty="0"/>
              <a:t> </a:t>
            </a:r>
            <a:r>
              <a:rPr lang="en-IN" dirty="0" smtClean="0"/>
              <a:t>           •Department </a:t>
            </a:r>
            <a:r>
              <a:rPr lang="en-IN" dirty="0"/>
              <a:t>Heads: Use the analysis to make decisions related to staffing, training, and employee engagement.	</a:t>
            </a:r>
            <a:endParaRPr lang="en-IN" dirty="0" smtClean="0"/>
          </a:p>
          <a:p>
            <a:r>
              <a:rPr lang="en-IN" dirty="0" smtClean="0">
                <a:solidFill>
                  <a:schemeClr val="accent2"/>
                </a:solidFill>
              </a:rPr>
              <a:t>4.Executives </a:t>
            </a:r>
            <a:r>
              <a:rPr lang="en-IN" dirty="0">
                <a:solidFill>
                  <a:schemeClr val="accent2"/>
                </a:solidFill>
              </a:rPr>
              <a:t>and Senior Management:</a:t>
            </a:r>
            <a:r>
              <a:rPr lang="en-IN" dirty="0"/>
              <a:t>	</a:t>
            </a:r>
            <a:endParaRPr lang="en-IN" dirty="0" smtClean="0"/>
          </a:p>
          <a:p>
            <a:r>
              <a:rPr lang="en-IN" dirty="0"/>
              <a:t> </a:t>
            </a:r>
            <a:r>
              <a:rPr lang="en-IN" dirty="0" smtClean="0"/>
              <a:t>           •</a:t>
            </a:r>
            <a:r>
              <a:rPr lang="en-IN" dirty="0"/>
              <a:t>	CEO/CFO: Interested in the financial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695574" y="1980222"/>
            <a:ext cx="5029200" cy="1631216"/>
          </a:xfrm>
          <a:prstGeom prst="rect">
            <a:avLst/>
          </a:prstGeom>
        </p:spPr>
        <p:txBody>
          <a:bodyPr wrap="square">
            <a:spAutoFit/>
          </a:bodyPr>
          <a:lstStyle/>
          <a:p>
            <a:r>
              <a:rPr lang="en-IN" sz="2000" dirty="0" smtClean="0"/>
              <a:t>1</a:t>
            </a:r>
            <a:r>
              <a:rPr lang="en-IN" sz="2000" dirty="0"/>
              <a:t>. Streamlined Data </a:t>
            </a:r>
            <a:r>
              <a:rPr lang="en-IN" sz="2000" dirty="0" smtClean="0"/>
              <a:t>Organization</a:t>
            </a:r>
            <a:endParaRPr lang="en-IN" sz="2000" dirty="0" smtClean="0"/>
          </a:p>
          <a:p>
            <a:r>
              <a:rPr lang="en-IN" sz="2000" dirty="0" smtClean="0"/>
              <a:t>2</a:t>
            </a:r>
            <a:r>
              <a:rPr lang="en-IN" sz="2000" dirty="0"/>
              <a:t>. Dynamic Analysis </a:t>
            </a:r>
            <a:r>
              <a:rPr lang="en-IN" sz="2000" dirty="0" smtClean="0"/>
              <a:t>Capabilities </a:t>
            </a:r>
            <a:r>
              <a:rPr lang="en-IN" sz="2000" dirty="0"/>
              <a:t>easy filtering and sorting of data </a:t>
            </a:r>
            <a:endParaRPr lang="en-IN" sz="2000" dirty="0"/>
          </a:p>
          <a:p>
            <a:r>
              <a:rPr lang="en-IN" sz="2000" dirty="0" smtClean="0"/>
              <a:t>3</a:t>
            </a:r>
            <a:r>
              <a:rPr lang="en-IN" sz="2000" dirty="0"/>
              <a:t>. Real-Time Insights and </a:t>
            </a:r>
            <a:r>
              <a:rPr lang="en-IN" sz="2000" dirty="0" smtClean="0"/>
              <a:t>Reporting  </a:t>
            </a:r>
          </a:p>
          <a:p>
            <a:r>
              <a:rPr lang="en-IN" sz="2000" dirty="0" smtClean="0"/>
              <a:t>4</a:t>
            </a:r>
            <a:r>
              <a:rPr lang="en-IN" sz="2000" dirty="0"/>
              <a:t>. Cost-Effective </a:t>
            </a:r>
            <a:r>
              <a:rPr lang="en-IN" sz="2000" dirty="0" err="1" smtClean="0"/>
              <a:t>Solutionavailable</a:t>
            </a:r>
            <a:r>
              <a:rPr lang="en-IN" sz="2000" dirty="0" smtClean="0"/>
              <a:t> tools</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1371600" y="152400"/>
            <a:ext cx="5800851" cy="518160"/>
          </a:xfrm>
        </p:spPr>
        <p:txBody>
          <a:bodyPr/>
          <a:lstStyle/>
          <a:p>
            <a:r>
              <a:rPr lang="en-IN" dirty="0"/>
              <a:t>Dataset </a:t>
            </a:r>
            <a:r>
              <a:rPr lang="en-IN" dirty="0" smtClean="0"/>
              <a:t>Description</a:t>
            </a:r>
            <a:br>
              <a:rPr lang="en-IN" dirty="0" smtClean="0"/>
            </a:br>
            <a:r>
              <a:rPr lang="en-IN" dirty="0"/>
              <a:t/>
            </a:r>
            <a:br>
              <a:rPr lang="en-IN" dirty="0"/>
            </a:br>
            <a:endParaRPr lang="en-IN" dirty="0"/>
          </a:p>
        </p:txBody>
      </p:sp>
      <p:sp>
        <p:nvSpPr>
          <p:cNvPr id="3" name="Subtitle 2"/>
          <p:cNvSpPr>
            <a:spLocks noGrp="1"/>
          </p:cNvSpPr>
          <p:nvPr>
            <p:ph type="subTitle" idx="4"/>
          </p:nvPr>
        </p:nvSpPr>
        <p:spPr>
          <a:xfrm>
            <a:off x="1371600" y="1219200"/>
            <a:ext cx="8839200" cy="2492990"/>
          </a:xfrm>
        </p:spPr>
        <p:txBody>
          <a:bodyPr/>
          <a:lstStyle/>
          <a:p>
            <a:r>
              <a:rPr lang="en-GB" dirty="0" smtClean="0"/>
              <a:t>*Employee= KAGGLE</a:t>
            </a:r>
          </a:p>
          <a:p>
            <a:r>
              <a:rPr lang="en-GB" dirty="0" smtClean="0"/>
              <a:t>*26-Features</a:t>
            </a:r>
          </a:p>
          <a:p>
            <a:r>
              <a:rPr lang="en-GB" dirty="0" smtClean="0"/>
              <a:t>*9-Features</a:t>
            </a:r>
          </a:p>
          <a:p>
            <a:r>
              <a:rPr lang="en-GB" dirty="0" smtClean="0"/>
              <a:t>*</a:t>
            </a:r>
            <a:r>
              <a:rPr lang="en-GB" dirty="0" err="1" smtClean="0"/>
              <a:t>Emp</a:t>
            </a:r>
            <a:r>
              <a:rPr lang="en-GB" dirty="0" smtClean="0"/>
              <a:t> id- Number</a:t>
            </a:r>
          </a:p>
          <a:p>
            <a:r>
              <a:rPr lang="en-GB" dirty="0" smtClean="0"/>
              <a:t>*Name Text</a:t>
            </a:r>
          </a:p>
          <a:p>
            <a:r>
              <a:rPr lang="en-GB" dirty="0" smtClean="0"/>
              <a:t>*</a:t>
            </a:r>
            <a:r>
              <a:rPr lang="en-GB" dirty="0" err="1" smtClean="0"/>
              <a:t>Emp</a:t>
            </a:r>
            <a:r>
              <a:rPr lang="en-GB" dirty="0" smtClean="0"/>
              <a:t>- Type</a:t>
            </a:r>
          </a:p>
          <a:p>
            <a:r>
              <a:rPr lang="en-GB" dirty="0" smtClean="0"/>
              <a:t>*Current Employee Rating- Number</a:t>
            </a:r>
          </a:p>
          <a:p>
            <a:r>
              <a:rPr lang="en-GB" dirty="0" smtClean="0"/>
              <a:t>*Gender- Male female</a:t>
            </a:r>
          </a:p>
          <a:p>
            <a:r>
              <a:rPr lang="en-GB" dirty="0" smtClean="0"/>
              <a:t>*Employee Rating-Number</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990600" y="1619250"/>
            <a:ext cx="10210800" cy="235090"/>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472</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27</cp:revision>
  <dcterms:created xsi:type="dcterms:W3CDTF">2024-03-29T15:07:22Z</dcterms:created>
  <dcterms:modified xsi:type="dcterms:W3CDTF">2024-08-29T12:29:55Z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