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move the slide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Z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Z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F1800CD-016A-4DE1-8222-6F8B17DD4C58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ZA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805261-586A-4F1D-81CB-6D3B93E7D2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295181-C1F2-4F83-87C0-4630654A64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0115AD-84ED-4C0A-A1DE-C5866F5E49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08270A-2FF9-4C85-99D0-181D25222D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D82660-4883-4184-9DE6-36D5452E09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CBBC08-FA97-4251-87E4-34ADDEF07B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CB5E35-3889-4EA8-8652-8829335A81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407DEB-B930-40AE-A707-02D0ED249E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9130F2-D997-4338-9DB2-2A3B050B8F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89DF11-2CDB-4A53-8C2A-F856ADF3B7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4335FA-6DE9-4B5F-B8BB-D5EF66C760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95218F-6E3E-48E5-A3B9-CAED2C3910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10CFA1-7366-4F25-B2A9-EA99B2C6B2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7E137-2848-4A91-A579-9555B89F33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602085-DFAD-4597-B52E-06A8509616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067721-226B-404C-AB1A-E88E7B433C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52CA48-3392-4BC5-981B-E5A5A46538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E1DA0A-71E5-4240-8498-A7FE36ACFA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BBE05D-6A2C-4303-9297-30570EE606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9693BE-3F60-47B8-A15D-0DDA34693A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AC32BC-DBFD-4600-8878-5C42E1F8B7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49E7A7-A0DB-41BF-AF8E-84CD32B99B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1E9103-D440-4183-B9DA-27C127E318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E00C3D-D169-4524-B816-62848B0B70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49A47C-C69B-4A5A-AA73-B4662BD235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30F3CE-F59F-4844-808B-973916A636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549C2A-F68A-4DC2-83FD-ABA49A3D18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91030D-C8F8-4D74-85C3-6850B81458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D5CABA-41EC-46F6-86CF-F94E15132C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15B862-0C0A-4781-B0F9-E226E4A6AC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D45242-8866-4E69-916C-D5338EFA87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CF4556-55A0-4C5D-95E5-3A4C486F40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019F54-B4FF-4A9A-92F4-2BE9C4CD3B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30A0341-C361-4A94-878A-F8AC043882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712C65-2B0B-4508-B211-C9129CFFF2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52A577-E646-4087-8B33-90466D0755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FB8950-DD4C-4ADD-885E-38D13EE1A8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8EF7A3-9AB7-47CD-A789-65EA21AA4A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646F0E-8545-4437-8548-640C9FAFAF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FD412E-D35C-4CA9-BC87-95B04B5A41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BECA93-6E97-4A72-A104-E50C4990D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18C434-E6E3-49AE-B443-7D816CFD66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3EE28F-5C4B-4F6B-9664-B1A9174B53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52E10B-41AF-4773-BFB9-41D4E27567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0B94313-2D6B-4114-91AF-8F7BF32275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CC55F9-A7FA-4FC8-A77A-7A454AF5D0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683BECC-2AE8-46AD-AEB0-F43BFD8D58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4B0D1FA-1A93-4DFE-918B-14DFAC7675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E1729BA-66D8-4FB8-B458-BF2A52238B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B4E801C-CD20-45AA-97DD-6A97789B08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213112-E6F7-4D29-84D6-D705878C65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1B7C779-8AC6-4DC1-B695-6C8489DA0B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3AD8EAA-E656-4FE0-A150-D08EFED459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C4F8C57-A2D2-423F-814C-DE992BBDB8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C9B910D-C464-4689-BAD5-1032326233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DA5DF5-9C5F-4190-9619-A64170A527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208E7-6B5B-4C22-BD79-695ABB7080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739799E-4FC3-410C-A9A2-24171A8AB5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82975A-990E-4379-8EF5-C76AFEBE5B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199C2-068B-476A-9958-54D83C9C24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C58EBD-88B1-44BD-834F-8B415EF30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-9000" y="5213880"/>
            <a:ext cx="83890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Z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r>
              <a:rPr b="0" lang="en-ZA" sz="1800" spc="-1" strike="noStrike">
                <a:latin typeface="Arial"/>
              </a:rPr>
              <a:t>Click to </a:t>
            </a:r>
            <a:r>
              <a:rPr b="0" lang="en-ZA" sz="1800" spc="-1" strike="noStrike">
                <a:latin typeface="Arial"/>
              </a:rPr>
              <a:t>edit the </a:t>
            </a:r>
            <a:r>
              <a:rPr b="0" lang="en-ZA" sz="1800" spc="-1" strike="noStrike">
                <a:latin typeface="Arial"/>
              </a:rPr>
              <a:t>title text </a:t>
            </a:r>
            <a:r>
              <a:rPr b="0" lang="en-ZA" sz="1800" spc="-1" strike="noStrike">
                <a:latin typeface="Arial"/>
              </a:rPr>
              <a:t>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9A94D3-F75B-4D9A-A2E8-65336C9DED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</a:t>
            </a:r>
            <a:r>
              <a:rPr b="0" lang="en-ZA" sz="3200" spc="-1" strike="noStrike">
                <a:latin typeface="Arial"/>
              </a:rPr>
              <a:t>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-9000" y="5213880"/>
            <a:ext cx="83890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Z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86386A-5D76-407F-AA59-6013614D9B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</a:t>
            </a:r>
            <a:r>
              <a:rPr b="0" lang="en-ZA" sz="4400" spc="-1" strike="noStrike">
                <a:latin typeface="Arial"/>
              </a:rPr>
              <a:t>k to </a:t>
            </a:r>
            <a:r>
              <a:rPr b="0" lang="en-ZA" sz="4400" spc="-1" strike="noStrike">
                <a:latin typeface="Arial"/>
              </a:rPr>
              <a:t>edit </a:t>
            </a:r>
            <a:r>
              <a:rPr b="0" lang="en-ZA" sz="4400" spc="-1" strike="noStrike">
                <a:latin typeface="Arial"/>
              </a:rPr>
              <a:t>the </a:t>
            </a:r>
            <a:r>
              <a:rPr b="0" lang="en-ZA" sz="4400" spc="-1" strike="noStrike">
                <a:latin typeface="Arial"/>
              </a:rPr>
              <a:t>title </a:t>
            </a:r>
            <a:r>
              <a:rPr b="0" lang="en-ZA" sz="4400" spc="-1" strike="noStrike">
                <a:latin typeface="Arial"/>
              </a:rPr>
              <a:t>text </a:t>
            </a:r>
            <a:r>
              <a:rPr b="0" lang="en-ZA" sz="4400" spc="-1" strike="noStrike">
                <a:latin typeface="Arial"/>
              </a:rPr>
              <a:t>for</a:t>
            </a:r>
            <a:r>
              <a:rPr b="0" lang="en-ZA" sz="4400" spc="-1" strike="noStrike">
                <a:latin typeface="Arial"/>
              </a:rPr>
              <a:t>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</a:t>
            </a:r>
            <a:r>
              <a:rPr b="0" lang="en-ZA" sz="3200" spc="-1" strike="noStrike">
                <a:latin typeface="Arial"/>
              </a:rPr>
              <a:t>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-9000" y="5213880"/>
            <a:ext cx="83890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Z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4EA2D0-3795-4E8D-94E9-B5E96229884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-9000" y="5213880"/>
            <a:ext cx="83890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Z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EED160-5F6B-437C-BD5E-E43FBB5227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-9000" y="5213880"/>
            <a:ext cx="83890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Z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B49862-4434-4AA3-B219-53F490B0C0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62480" y="1080000"/>
            <a:ext cx="8237160" cy="16790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Leveraging Data Science for Digital Transformation</a:t>
            </a:r>
            <a:endParaRPr b="0" lang="en-ZA" sz="3600" spc="-1" strike="noStrike">
              <a:latin typeface="Arial"/>
            </a:endParaRPr>
          </a:p>
        </p:txBody>
      </p:sp>
      <p:sp>
        <p:nvSpPr>
          <p:cNvPr id="217" name="Subtitle 2"/>
          <p:cNvSpPr/>
          <p:nvPr/>
        </p:nvSpPr>
        <p:spPr>
          <a:xfrm>
            <a:off x="3830760" y="3060000"/>
            <a:ext cx="4988880" cy="7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ee0066"/>
                </a:solidFill>
                <a:latin typeface="Calibri"/>
              </a:rPr>
              <a:t>Data Science,</a:t>
            </a:r>
            <a:endParaRPr b="0" lang="en-ZA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ee0066"/>
                </a:solidFill>
                <a:latin typeface="Calibri"/>
              </a:rPr>
              <a:t>Digital Transformation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218" name="Subtitle 1"/>
          <p:cNvSpPr/>
          <p:nvPr/>
        </p:nvSpPr>
        <p:spPr>
          <a:xfrm>
            <a:off x="5400000" y="4320000"/>
            <a:ext cx="35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ZA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Date: October 2023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219" name="Subtitle 3"/>
          <p:cNvSpPr/>
          <p:nvPr/>
        </p:nvSpPr>
        <p:spPr>
          <a:xfrm>
            <a:off x="-1620000" y="4320000"/>
            <a:ext cx="35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ZA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Big Data Analytics</a:t>
            </a:r>
            <a:endParaRPr b="0" lang="en-Z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-512640" y="688320"/>
            <a:ext cx="8228880" cy="62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AGENDA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10760" y="1879560"/>
            <a:ext cx="8228880" cy="326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1. Introduction to Data Science (DS)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 The Role of DS in Digital Transformation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 Key DS Techniques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 Real-world Applications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 Best Practices and Challenges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 Q&amp;A Session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70840" y="720000"/>
            <a:ext cx="8228880" cy="62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INTRO. TO DATA SCIENCE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60000" y="1177920"/>
            <a:ext cx="8228880" cy="170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20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Welcome to Leveraging Data Science for Digital Transformation  </a:t>
            </a:r>
            <a:endParaRPr b="0" lang="en-ZA" sz="15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What is Data Science ?</a:t>
            </a:r>
            <a:endParaRPr b="0" lang="en-ZA" sz="15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Role of Data Science in Today’s World.</a:t>
            </a:r>
            <a:endParaRPr b="0" lang="en-ZA" sz="15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Key Components of Data Science:</a:t>
            </a:r>
            <a:endParaRPr b="0" lang="en-ZA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2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808560" y="2814120"/>
            <a:ext cx="11282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1100" spc="-1" strike="noStrike">
                <a:latin typeface="Arial"/>
              </a:rPr>
              <a:t>Data Collection</a:t>
            </a:r>
            <a:endParaRPr b="0" lang="en-ZA" sz="11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2297160" y="2814120"/>
            <a:ext cx="219492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1100" spc="-1" strike="noStrike">
                <a:latin typeface="Arial"/>
              </a:rPr>
              <a:t>Exploratory Data Analysis (EDA)</a:t>
            </a:r>
            <a:endParaRPr b="0" lang="en-ZA" sz="11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1937160" y="2814120"/>
            <a:ext cx="35964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4500000" y="2814120"/>
            <a:ext cx="35964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4905000" y="2683080"/>
            <a:ext cx="175464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1100" spc="-1" strike="noStrike">
                <a:latin typeface="Arial"/>
              </a:rPr>
              <a:t>Machine Learning (ML) &amp;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1100" spc="-1" strike="noStrike">
                <a:latin typeface="Arial"/>
              </a:rPr>
              <a:t> 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1100" spc="-1" strike="noStrike">
                <a:latin typeface="Arial"/>
              </a:rPr>
              <a:t>Predictive Modeling</a:t>
            </a:r>
            <a:endParaRPr b="0" lang="en-ZA" sz="11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6660000" y="2880000"/>
            <a:ext cx="35964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>
            <a:off x="7162200" y="2880000"/>
            <a:ext cx="12974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1100" spc="-1" strike="noStrike">
                <a:latin typeface="Arial"/>
              </a:rPr>
              <a:t>Data Visualisation</a:t>
            </a:r>
            <a:endParaRPr b="0" lang="en-ZA" sz="11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6660360" y="2880000"/>
            <a:ext cx="35964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7596000" y="3240000"/>
            <a:ext cx="323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7162200" y="3714120"/>
            <a:ext cx="165744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1100" spc="-1" strike="noStrike">
                <a:latin typeface="Arial"/>
              </a:rPr>
              <a:t>Business Insights &amp;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1100" spc="-1" strike="noStrike">
                <a:latin typeface="Arial"/>
              </a:rPr>
              <a:t>Decision Making</a:t>
            </a:r>
            <a:endParaRPr b="0" lang="en-ZA" sz="11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360000" y="2700000"/>
            <a:ext cx="8228880" cy="170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20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Why Data Science Matters.</a:t>
            </a:r>
            <a:endParaRPr b="0" lang="en-ZA" sz="15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Personalization &amp; Recommendation Systems</a:t>
            </a:r>
            <a:endParaRPr b="0" lang="en-ZA" sz="15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Innovation &amp; Problem Solving</a:t>
            </a:r>
            <a:endParaRPr b="0" lang="en-ZA" sz="15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Cloud Computing &amp; Scalability</a:t>
            </a:r>
            <a:endParaRPr b="0" lang="en-ZA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Z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60000" y="180000"/>
            <a:ext cx="5759640" cy="90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3000"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e0066"/>
                </a:solidFill>
                <a:latin typeface="Calibri"/>
              </a:rPr>
              <a:t>THE ROLE OF DATA SCIENCE</a:t>
            </a:r>
            <a:br>
              <a:rPr sz="3600"/>
            </a:br>
            <a:r>
              <a:rPr b="0" lang="en-US" sz="3600" spc="-1" strike="noStrike">
                <a:solidFill>
                  <a:srgbClr val="ee0066"/>
                </a:solidFill>
                <a:latin typeface="Calibri"/>
              </a:rPr>
              <a:t>IN DIGITAL TRANSFORMATION </a:t>
            </a:r>
            <a:endParaRPr b="0" lang="en-ZA" sz="36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836000" y="1244520"/>
            <a:ext cx="6803640" cy="343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Begins and ends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 with how you think, and engage with, customers.</a:t>
            </a:r>
            <a:endParaRPr b="0" lang="en-ZA" sz="14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The old model was to wait for customers to come find you, whether in person or by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calling an 011 number</a:t>
            </a:r>
            <a:endParaRPr b="0" lang="en-ZA" sz="14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Progressive companies embrace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social media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 as a chance to extend their service offerings by meeting customers on their platforms of choice.</a:t>
            </a:r>
            <a:endParaRPr b="0" lang="en-ZA" sz="14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Real transformations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 comes when look at all available technologies and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consider how adapting your business to them can give customers  a better experience.</a:t>
            </a:r>
            <a:endParaRPr b="0" lang="en-ZA" sz="14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From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paper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 to spreadsheets</a:t>
            </a:r>
            <a:endParaRPr b="0" lang="en-ZA" sz="14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From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Music Stores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 to ITunes and Spotify</a:t>
            </a:r>
            <a:endParaRPr b="0" lang="en-ZA" sz="14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From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Renting Movies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to Netflix</a:t>
            </a:r>
            <a:endParaRPr b="0" lang="en-ZA" sz="14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From Radio to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YouTube</a:t>
            </a:r>
            <a:endParaRPr b="0" lang="en-ZA" sz="1400" spc="-1" strike="noStrike"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News paper to Social Media </a:t>
            </a:r>
            <a:endParaRPr b="0" lang="en-Z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093560" y="426600"/>
            <a:ext cx="4546080" cy="65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56000"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BEST PRACTICES &amp; CHALLENGES</a:t>
            </a:r>
            <a:endParaRPr b="0" lang="en-ZA" sz="36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31720" y="1581480"/>
            <a:ext cx="4039560" cy="56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Product A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30280" y="2150280"/>
            <a:ext cx="4041000" cy="271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272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Feature 1</a:t>
            </a:r>
            <a:endParaRPr b="0" lang="en-ZA" sz="2400" spc="-1" strike="noStrike"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Feature 2</a:t>
            </a:r>
            <a:endParaRPr b="0" lang="en-ZA" sz="2400" spc="-1" strike="noStrike"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Feature 3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0" y="1584000"/>
            <a:ext cx="4041000" cy="56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Product B</a:t>
            </a:r>
            <a:endParaRPr b="0" lang="en-ZA" sz="24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572000" y="2150280"/>
            <a:ext cx="4041000" cy="271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272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Feature 1</a:t>
            </a:r>
            <a:endParaRPr b="0" lang="en-ZA" sz="2400" spc="-1" strike="noStrike"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Feature 2</a:t>
            </a:r>
            <a:endParaRPr b="0" lang="en-ZA" sz="2400" spc="-1" strike="noStrike"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Feature 3</a:t>
            </a:r>
            <a:endParaRPr b="0" lang="en-Z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4"/>
          <p:cNvSpPr/>
          <p:nvPr/>
        </p:nvSpPr>
        <p:spPr>
          <a:xfrm>
            <a:off x="-489240" y="540000"/>
            <a:ext cx="8228880" cy="6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Q&amp;A</a:t>
            </a:r>
            <a:endParaRPr b="0" lang="en-Z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en-ZA</dc:language>
  <cp:lastModifiedBy/>
  <dcterms:modified xsi:type="dcterms:W3CDTF">2023-10-27T00:28:06Z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(16:9)</vt:lpwstr>
  </property>
  <property fmtid="{D5CDD505-2E9C-101B-9397-08002B2CF9AE}" pid="4" name="Slides">
    <vt:r8>5</vt:r8>
  </property>
</Properties>
</file>