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SAKTHI GANAPATHY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312214542/997DC3950C4DE10BB2C44C896BF8F0F3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2024-03-29T15:07:00Z</dcterms:created>
  <dcterms:modified xsi:type="dcterms:W3CDTF">2024-08-29T12:17:50Z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