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9DE1B-D9E8-4FBA-9A22-A63BDCA93E45}" v="66" dt="2025-04-29T12:26:29.825"/>
    <p1510:client id="{7C4CB07C-C47F-2D72-87E8-6FAE216B3106}" v="84" dt="2025-04-29T12:15:33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da Čácha" userId="cc05d5782292eb8d" providerId="Windows Live" clId="Web-{7C4CB07C-C47F-2D72-87E8-6FAE216B3106}"/>
    <pc:docChg chg="addSld modSld addMainMaster delMainMaster">
      <pc:chgData name="Jenda Čácha" userId="cc05d5782292eb8d" providerId="Windows Live" clId="Web-{7C4CB07C-C47F-2D72-87E8-6FAE216B3106}" dt="2025-04-29T12:15:33.895" v="80" actId="20577"/>
      <pc:docMkLst>
        <pc:docMk/>
      </pc:docMkLst>
      <pc:sldChg chg="addSp delSp modSp mod setBg modClrScheme chgLayout">
        <pc:chgData name="Jenda Čácha" userId="cc05d5782292eb8d" providerId="Windows Live" clId="Web-{7C4CB07C-C47F-2D72-87E8-6FAE216B3106}" dt="2025-04-29T12:09:19.804" v="32" actId="20577"/>
        <pc:sldMkLst>
          <pc:docMk/>
          <pc:sldMk cId="3799523001" sldId="256"/>
        </pc:sldMkLst>
        <pc:spChg chg="mod">
          <ac:chgData name="Jenda Čácha" userId="cc05d5782292eb8d" providerId="Windows Live" clId="Web-{7C4CB07C-C47F-2D72-87E8-6FAE216B3106}" dt="2025-04-29T12:09:19.804" v="32" actId="20577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Jenda Čácha" userId="cc05d5782292eb8d" providerId="Windows Live" clId="Web-{7C4CB07C-C47F-2D72-87E8-6FAE216B3106}" dt="2025-04-29T12:07:42.988" v="30"/>
          <ac:spMkLst>
            <pc:docMk/>
            <pc:sldMk cId="3799523001" sldId="256"/>
            <ac:spMk id="3" creationId="{00000000-0000-0000-0000-000000000000}"/>
          </ac:spMkLst>
        </pc:spChg>
        <pc:spChg chg="add del">
          <ac:chgData name="Jenda Čácha" userId="cc05d5782292eb8d" providerId="Windows Live" clId="Web-{7C4CB07C-C47F-2D72-87E8-6FAE216B3106}" dt="2025-04-29T12:07:42.988" v="30"/>
          <ac:spMkLst>
            <pc:docMk/>
            <pc:sldMk cId="3799523001" sldId="256"/>
            <ac:spMk id="8" creationId="{DEF92653-5D6D-47E6-8744-0DAF76E049C4}"/>
          </ac:spMkLst>
        </pc:spChg>
        <pc:spChg chg="add">
          <ac:chgData name="Jenda Čácha" userId="cc05d5782292eb8d" providerId="Windows Live" clId="Web-{7C4CB07C-C47F-2D72-87E8-6FAE216B3106}" dt="2025-04-29T12:07:42.988" v="30"/>
          <ac:spMkLst>
            <pc:docMk/>
            <pc:sldMk cId="3799523001" sldId="256"/>
            <ac:spMk id="15" creationId="{E20BB609-EF92-42DB-836C-0699A590B5CF}"/>
          </ac:spMkLst>
        </pc:spChg>
        <pc:spChg chg="add">
          <ac:chgData name="Jenda Čácha" userId="cc05d5782292eb8d" providerId="Windows Live" clId="Web-{7C4CB07C-C47F-2D72-87E8-6FAE216B3106}" dt="2025-04-29T12:07:42.988" v="30"/>
          <ac:spMkLst>
            <pc:docMk/>
            <pc:sldMk cId="3799523001" sldId="256"/>
            <ac:spMk id="17" creationId="{B2C335F7-F61C-4EB4-80F2-4B1438FE66BB}"/>
          </ac:spMkLst>
        </pc:spChg>
        <pc:cxnChg chg="add del">
          <ac:chgData name="Jenda Čácha" userId="cc05d5782292eb8d" providerId="Windows Live" clId="Web-{7C4CB07C-C47F-2D72-87E8-6FAE216B3106}" dt="2025-04-29T12:07:42.988" v="30"/>
          <ac:cxnSpMkLst>
            <pc:docMk/>
            <pc:sldMk cId="3799523001" sldId="256"/>
            <ac:cxnSpMk id="10" creationId="{9CA98CE3-81A7-4FFE-A047-9AA65998D877}"/>
          </ac:cxnSpMkLst>
        </pc:cxnChg>
      </pc:sldChg>
      <pc:sldChg chg="addSp delSp modSp new">
        <pc:chgData name="Jenda Čácha" userId="cc05d5782292eb8d" providerId="Windows Live" clId="Web-{7C4CB07C-C47F-2D72-87E8-6FAE216B3106}" dt="2025-04-29T12:14:26.909" v="71" actId="1076"/>
        <pc:sldMkLst>
          <pc:docMk/>
          <pc:sldMk cId="4212279030" sldId="257"/>
        </pc:sldMkLst>
        <pc:spChg chg="mod">
          <ac:chgData name="Jenda Čácha" userId="cc05d5782292eb8d" providerId="Windows Live" clId="Web-{7C4CB07C-C47F-2D72-87E8-6FAE216B3106}" dt="2025-04-29T12:09:41.304" v="34" actId="20577"/>
          <ac:spMkLst>
            <pc:docMk/>
            <pc:sldMk cId="4212279030" sldId="257"/>
            <ac:spMk id="2" creationId="{41A162F8-BFD4-9AB2-BC64-E47A3D1D2ADC}"/>
          </ac:spMkLst>
        </pc:spChg>
        <pc:spChg chg="mod">
          <ac:chgData name="Jenda Čácha" userId="cc05d5782292eb8d" providerId="Windows Live" clId="Web-{7C4CB07C-C47F-2D72-87E8-6FAE216B3106}" dt="2025-04-29T12:12:45.514" v="64" actId="20577"/>
          <ac:spMkLst>
            <pc:docMk/>
            <pc:sldMk cId="4212279030" sldId="257"/>
            <ac:spMk id="3" creationId="{C63305DD-C646-768D-09C5-9FB5D37D1D57}"/>
          </ac:spMkLst>
        </pc:spChg>
        <pc:picChg chg="add del mod">
          <ac:chgData name="Jenda Čácha" userId="cc05d5782292eb8d" providerId="Windows Live" clId="Web-{7C4CB07C-C47F-2D72-87E8-6FAE216B3106}" dt="2025-04-29T12:13:42.063" v="66"/>
          <ac:picMkLst>
            <pc:docMk/>
            <pc:sldMk cId="4212279030" sldId="257"/>
            <ac:picMk id="4" creationId="{4F8C9C0D-C638-6160-DB06-55C03D5A319C}"/>
          </ac:picMkLst>
        </pc:picChg>
        <pc:picChg chg="add mod">
          <ac:chgData name="Jenda Čácha" userId="cc05d5782292eb8d" providerId="Windows Live" clId="Web-{7C4CB07C-C47F-2D72-87E8-6FAE216B3106}" dt="2025-04-29T12:14:26.909" v="71" actId="1076"/>
          <ac:picMkLst>
            <pc:docMk/>
            <pc:sldMk cId="4212279030" sldId="257"/>
            <ac:picMk id="5" creationId="{BCF4A8AC-766D-A42F-0BD9-E981992ACB80}"/>
          </ac:picMkLst>
        </pc:picChg>
      </pc:sldChg>
      <pc:sldChg chg="modSp new">
        <pc:chgData name="Jenda Čácha" userId="cc05d5782292eb8d" providerId="Windows Live" clId="Web-{7C4CB07C-C47F-2D72-87E8-6FAE216B3106}" dt="2025-04-29T12:15:33.895" v="80" actId="20577"/>
        <pc:sldMkLst>
          <pc:docMk/>
          <pc:sldMk cId="167887178" sldId="258"/>
        </pc:sldMkLst>
        <pc:spChg chg="mod">
          <ac:chgData name="Jenda Čácha" userId="cc05d5782292eb8d" providerId="Windows Live" clId="Web-{7C4CB07C-C47F-2D72-87E8-6FAE216B3106}" dt="2025-04-29T12:14:45.003" v="73" actId="20577"/>
          <ac:spMkLst>
            <pc:docMk/>
            <pc:sldMk cId="167887178" sldId="258"/>
            <ac:spMk id="2" creationId="{B84A0C53-31B0-6B59-3C14-DF7A2E858A30}"/>
          </ac:spMkLst>
        </pc:spChg>
        <pc:spChg chg="mod">
          <ac:chgData name="Jenda Čácha" userId="cc05d5782292eb8d" providerId="Windows Live" clId="Web-{7C4CB07C-C47F-2D72-87E8-6FAE216B3106}" dt="2025-04-29T12:15:33.895" v="80" actId="20577"/>
          <ac:spMkLst>
            <pc:docMk/>
            <pc:sldMk cId="167887178" sldId="258"/>
            <ac:spMk id="3" creationId="{999679CB-C7D9-6DBC-95AE-F84B5C38AA00}"/>
          </ac:spMkLst>
        </pc:spChg>
      </pc:sldChg>
      <pc:sldMasterChg chg="del delSldLayout">
        <pc:chgData name="Jenda Čácha" userId="cc05d5782292eb8d" providerId="Windows Live" clId="Web-{7C4CB07C-C47F-2D72-87E8-6FAE216B3106}" dt="2025-04-29T12:05:46.640" v="0"/>
        <pc:sldMasterMkLst>
          <pc:docMk/>
          <pc:sldMasterMk cId="464252367" sldId="2147483648"/>
        </pc:sldMasterMkLst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Jenda Čácha" userId="cc05d5782292eb8d" providerId="Windows Live" clId="Web-{7C4CB07C-C47F-2D72-87E8-6FAE216B3106}" dt="2025-04-29T12:05:46.640" v="0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del addSldLayout delSldLayout">
        <pc:chgData name="Jenda Čácha" userId="cc05d5782292eb8d" providerId="Windows Live" clId="Web-{7C4CB07C-C47F-2D72-87E8-6FAE216B3106}" dt="2025-04-29T12:07:42.988" v="30"/>
        <pc:sldMasterMkLst>
          <pc:docMk/>
          <pc:sldMasterMk cId="3369006108" sldId="2147483699"/>
        </pc:sldMasterMkLst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1084637471" sldId="2147483688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2781825634" sldId="2147483689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1351116404" sldId="2147483690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3178227109" sldId="2147483691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2381394148" sldId="2147483692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3220174069" sldId="2147483693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804954176" sldId="2147483694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1629478717" sldId="2147483695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1574419782" sldId="2147483696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2394207078" sldId="2147483697"/>
          </pc:sldLayoutMkLst>
        </pc:sldLayoutChg>
        <pc:sldLayoutChg chg="add del">
          <pc:chgData name="Jenda Čácha" userId="cc05d5782292eb8d" providerId="Windows Live" clId="Web-{7C4CB07C-C47F-2D72-87E8-6FAE216B3106}" dt="2025-04-29T12:07:42.988" v="30"/>
          <pc:sldLayoutMkLst>
            <pc:docMk/>
            <pc:sldMasterMk cId="3369006108" sldId="2147483699"/>
            <pc:sldLayoutMk cId="2349664135" sldId="2147483698"/>
          </pc:sldLayoutMkLst>
        </pc:sldLayoutChg>
      </pc:sldMasterChg>
      <pc:sldMasterChg chg="add addSldLayout">
        <pc:chgData name="Jenda Čácha" userId="cc05d5782292eb8d" providerId="Windows Live" clId="Web-{7C4CB07C-C47F-2D72-87E8-6FAE216B3106}" dt="2025-04-29T12:07:42.988" v="30"/>
        <pc:sldMasterMkLst>
          <pc:docMk/>
          <pc:sldMasterMk cId="1869011870" sldId="2147483739"/>
        </pc:sldMasterMkLst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1218410680" sldId="2147483728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2304237218" sldId="2147483729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3335316759" sldId="2147483730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1606634300" sldId="2147483731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1807734644" sldId="2147483732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2079708055" sldId="2147483733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3300950511" sldId="2147483734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2723912762" sldId="2147483735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1378710748" sldId="2147483736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2873378482" sldId="2147483737"/>
          </pc:sldLayoutMkLst>
        </pc:sldLayoutChg>
        <pc:sldLayoutChg chg="add">
          <pc:chgData name="Jenda Čácha" userId="cc05d5782292eb8d" providerId="Windows Live" clId="Web-{7C4CB07C-C47F-2D72-87E8-6FAE216B3106}" dt="2025-04-29T12:07:42.988" v="30"/>
          <pc:sldLayoutMkLst>
            <pc:docMk/>
            <pc:sldMasterMk cId="1869011870" sldId="2147483739"/>
            <pc:sldLayoutMk cId="2618972445" sldId="2147483738"/>
          </pc:sldLayoutMkLst>
        </pc:sldLayoutChg>
      </pc:sldMasterChg>
    </pc:docChg>
  </pc:docChgLst>
  <pc:docChgLst>
    <pc:chgData name="Jenda Čácha" userId="cc05d5782292eb8d" providerId="Windows Live" clId="Web-{3D19DE1B-D9E8-4FBA-9A22-A63BDCA93E45}"/>
    <pc:docChg chg="addSld modSld sldOrd">
      <pc:chgData name="Jenda Čácha" userId="cc05d5782292eb8d" providerId="Windows Live" clId="Web-{3D19DE1B-D9E8-4FBA-9A22-A63BDCA93E45}" dt="2025-04-29T12:26:29.825" v="64" actId="1076"/>
      <pc:docMkLst>
        <pc:docMk/>
      </pc:docMkLst>
      <pc:sldChg chg="modSp new ord">
        <pc:chgData name="Jenda Čácha" userId="cc05d5782292eb8d" providerId="Windows Live" clId="Web-{3D19DE1B-D9E8-4FBA-9A22-A63BDCA93E45}" dt="2025-04-29T12:17:47.727" v="5" actId="20577"/>
        <pc:sldMkLst>
          <pc:docMk/>
          <pc:sldMk cId="341411150" sldId="259"/>
        </pc:sldMkLst>
        <pc:spChg chg="mod">
          <ac:chgData name="Jenda Čácha" userId="cc05d5782292eb8d" providerId="Windows Live" clId="Web-{3D19DE1B-D9E8-4FBA-9A22-A63BDCA93E45}" dt="2025-04-29T12:17:29.851" v="2" actId="20577"/>
          <ac:spMkLst>
            <pc:docMk/>
            <pc:sldMk cId="341411150" sldId="259"/>
            <ac:spMk id="2" creationId="{40761FD5-DB74-916B-41D7-3E4E7D79EE77}"/>
          </ac:spMkLst>
        </pc:spChg>
        <pc:spChg chg="mod">
          <ac:chgData name="Jenda Čácha" userId="cc05d5782292eb8d" providerId="Windows Live" clId="Web-{3D19DE1B-D9E8-4FBA-9A22-A63BDCA93E45}" dt="2025-04-29T12:17:47.727" v="5" actId="20577"/>
          <ac:spMkLst>
            <pc:docMk/>
            <pc:sldMk cId="341411150" sldId="259"/>
            <ac:spMk id="3" creationId="{C631A857-CB5E-D477-705E-9CB88A691CC9}"/>
          </ac:spMkLst>
        </pc:spChg>
      </pc:sldChg>
      <pc:sldChg chg="addSp delSp modSp new mod setBg">
        <pc:chgData name="Jenda Čácha" userId="cc05d5782292eb8d" providerId="Windows Live" clId="Web-{3D19DE1B-D9E8-4FBA-9A22-A63BDCA93E45}" dt="2025-04-29T12:20:23.342" v="13" actId="20577"/>
        <pc:sldMkLst>
          <pc:docMk/>
          <pc:sldMk cId="666412079" sldId="260"/>
        </pc:sldMkLst>
        <pc:spChg chg="mod">
          <ac:chgData name="Jenda Čácha" userId="cc05d5782292eb8d" providerId="Windows Live" clId="Web-{3D19DE1B-D9E8-4FBA-9A22-A63BDCA93E45}" dt="2025-04-29T12:19:49.356" v="10"/>
          <ac:spMkLst>
            <pc:docMk/>
            <pc:sldMk cId="666412079" sldId="260"/>
            <ac:spMk id="2" creationId="{B3C33466-6C75-5786-6AA8-5A7426523FC2}"/>
          </ac:spMkLst>
        </pc:spChg>
        <pc:spChg chg="del">
          <ac:chgData name="Jenda Čácha" userId="cc05d5782292eb8d" providerId="Windows Live" clId="Web-{3D19DE1B-D9E8-4FBA-9A22-A63BDCA93E45}" dt="2025-04-29T12:19:42.887" v="8"/>
          <ac:spMkLst>
            <pc:docMk/>
            <pc:sldMk cId="666412079" sldId="260"/>
            <ac:spMk id="3" creationId="{9A4DA663-B314-9903-A997-931CE3DE779C}"/>
          </ac:spMkLst>
        </pc:spChg>
        <pc:spChg chg="add mod">
          <ac:chgData name="Jenda Čácha" userId="cc05d5782292eb8d" providerId="Windows Live" clId="Web-{3D19DE1B-D9E8-4FBA-9A22-A63BDCA93E45}" dt="2025-04-29T12:20:23.342" v="13" actId="20577"/>
          <ac:spMkLst>
            <pc:docMk/>
            <pc:sldMk cId="666412079" sldId="260"/>
            <ac:spMk id="8" creationId="{B8DD9899-BE7D-C4DE-B6A2-25C2A036FC8F}"/>
          </ac:spMkLst>
        </pc:spChg>
        <pc:spChg chg="add">
          <ac:chgData name="Jenda Čácha" userId="cc05d5782292eb8d" providerId="Windows Live" clId="Web-{3D19DE1B-D9E8-4FBA-9A22-A63BDCA93E45}" dt="2025-04-29T12:19:49.356" v="10"/>
          <ac:spMkLst>
            <pc:docMk/>
            <pc:sldMk cId="666412079" sldId="260"/>
            <ac:spMk id="11" creationId="{E8873F53-55B7-4E34-B697-201CF2F10D35}"/>
          </ac:spMkLst>
        </pc:spChg>
        <pc:spChg chg="add">
          <ac:chgData name="Jenda Čácha" userId="cc05d5782292eb8d" providerId="Windows Live" clId="Web-{3D19DE1B-D9E8-4FBA-9A22-A63BDCA93E45}" dt="2025-04-29T12:19:49.356" v="10"/>
          <ac:spMkLst>
            <pc:docMk/>
            <pc:sldMk cId="666412079" sldId="260"/>
            <ac:spMk id="13" creationId="{FD90D0AA-A57E-2DE9-0CE8-B7B306878448}"/>
          </ac:spMkLst>
        </pc:spChg>
        <pc:picChg chg="add mod ord">
          <ac:chgData name="Jenda Čácha" userId="cc05d5782292eb8d" providerId="Windows Live" clId="Web-{3D19DE1B-D9E8-4FBA-9A22-A63BDCA93E45}" dt="2025-04-29T12:19:57.763" v="11" actId="14100"/>
          <ac:picMkLst>
            <pc:docMk/>
            <pc:sldMk cId="666412079" sldId="260"/>
            <ac:picMk id="4" creationId="{E93232CA-A4D8-1B7C-0F97-D142647875C4}"/>
          </ac:picMkLst>
        </pc:picChg>
      </pc:sldChg>
      <pc:sldChg chg="modSp new">
        <pc:chgData name="Jenda Čácha" userId="cc05d5782292eb8d" providerId="Windows Live" clId="Web-{3D19DE1B-D9E8-4FBA-9A22-A63BDCA93E45}" dt="2025-04-29T12:21:05.766" v="19" actId="20577"/>
        <pc:sldMkLst>
          <pc:docMk/>
          <pc:sldMk cId="238267420" sldId="261"/>
        </pc:sldMkLst>
        <pc:spChg chg="mod">
          <ac:chgData name="Jenda Čácha" userId="cc05d5782292eb8d" providerId="Windows Live" clId="Web-{3D19DE1B-D9E8-4FBA-9A22-A63BDCA93E45}" dt="2025-04-29T12:20:42.233" v="15" actId="20577"/>
          <ac:spMkLst>
            <pc:docMk/>
            <pc:sldMk cId="238267420" sldId="261"/>
            <ac:spMk id="2" creationId="{7EA2C083-47AB-2B25-1B65-5CE4989CC609}"/>
          </ac:spMkLst>
        </pc:spChg>
        <pc:spChg chg="mod">
          <ac:chgData name="Jenda Čácha" userId="cc05d5782292eb8d" providerId="Windows Live" clId="Web-{3D19DE1B-D9E8-4FBA-9A22-A63BDCA93E45}" dt="2025-04-29T12:21:05.766" v="19" actId="20577"/>
          <ac:spMkLst>
            <pc:docMk/>
            <pc:sldMk cId="238267420" sldId="261"/>
            <ac:spMk id="3" creationId="{80394D33-64AB-C204-1506-38EF5C9406A6}"/>
          </ac:spMkLst>
        </pc:spChg>
      </pc:sldChg>
      <pc:sldChg chg="addSp modSp new">
        <pc:chgData name="Jenda Čácha" userId="cc05d5782292eb8d" providerId="Windows Live" clId="Web-{3D19DE1B-D9E8-4FBA-9A22-A63BDCA93E45}" dt="2025-04-29T12:26:29.825" v="64" actId="1076"/>
        <pc:sldMkLst>
          <pc:docMk/>
          <pc:sldMk cId="717231115" sldId="262"/>
        </pc:sldMkLst>
        <pc:spChg chg="mod">
          <ac:chgData name="Jenda Čácha" userId="cc05d5782292eb8d" providerId="Windows Live" clId="Web-{3D19DE1B-D9E8-4FBA-9A22-A63BDCA93E45}" dt="2025-04-29T12:21:34.548" v="26" actId="20577"/>
          <ac:spMkLst>
            <pc:docMk/>
            <pc:sldMk cId="717231115" sldId="262"/>
            <ac:spMk id="2" creationId="{9862A756-F3B6-5EBF-011A-CEAD53A18F97}"/>
          </ac:spMkLst>
        </pc:spChg>
        <pc:spChg chg="mod">
          <ac:chgData name="Jenda Čácha" userId="cc05d5782292eb8d" providerId="Windows Live" clId="Web-{3D19DE1B-D9E8-4FBA-9A22-A63BDCA93E45}" dt="2025-04-29T12:23:00.770" v="58" actId="20577"/>
          <ac:spMkLst>
            <pc:docMk/>
            <pc:sldMk cId="717231115" sldId="262"/>
            <ac:spMk id="3" creationId="{F2A51888-41A1-0CAE-2BEB-3CEFBD60CA7C}"/>
          </ac:spMkLst>
        </pc:spChg>
        <pc:picChg chg="add mod">
          <ac:chgData name="Jenda Čácha" userId="cc05d5782292eb8d" providerId="Windows Live" clId="Web-{3D19DE1B-D9E8-4FBA-9A22-A63BDCA93E45}" dt="2025-04-29T12:26:29.825" v="64" actId="1076"/>
          <ac:picMkLst>
            <pc:docMk/>
            <pc:sldMk cId="717231115" sldId="262"/>
            <ac:picMk id="4" creationId="{9C18ABFA-6343-0239-D816-CA5F587F70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7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1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1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umenter.getpostman.com/view/1134062/T1LJjU5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jan.cacha@seznam.c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578170"/>
          </a:xfrm>
        </p:spPr>
        <p:txBody>
          <a:bodyPr anchor="t">
            <a:normAutofit/>
          </a:bodyPr>
          <a:lstStyle/>
          <a:p>
            <a:r>
              <a:rPr lang="cs-CZ" sz="6600" dirty="0" err="1"/>
              <a:t>Countries</a:t>
            </a:r>
            <a:r>
              <a:rPr lang="cs-CZ" sz="6600" dirty="0"/>
              <a:t> &amp; City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17870" y="4751109"/>
            <a:ext cx="6141545" cy="1455370"/>
          </a:xfrm>
        </p:spPr>
        <p:txBody>
          <a:bodyPr anchor="t">
            <a:normAutofit/>
          </a:bodyPr>
          <a:lstStyle/>
          <a:p>
            <a:r>
              <a:rPr lang="cs-CZ"/>
              <a:t>Jan </a:t>
            </a:r>
            <a:r>
              <a:rPr lang="cs-CZ" err="1"/>
              <a:t>Čácha</a:t>
            </a:r>
          </a:p>
          <a:p>
            <a:r>
              <a:rPr lang="cs-CZ"/>
              <a:t>Západočeská univerzita</a:t>
            </a:r>
          </a:p>
          <a:p>
            <a:r>
              <a:rPr lang="cs-CZ"/>
              <a:t>Fakulta aplikovaných věd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A162F8-BFD4-9AB2-BC64-E47A3D1D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6600" dirty="0" err="1"/>
              <a:t>Countries</a:t>
            </a:r>
            <a:r>
              <a:rPr lang="cs-CZ" sz="6600" dirty="0"/>
              <a:t> &amp; City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3305DD-C646-768D-09C5-9FB5D37D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Java klient pro </a:t>
            </a:r>
            <a:r>
              <a:rPr lang="cs-CZ" dirty="0" err="1">
                <a:ea typeface="+mn-lt"/>
                <a:cs typeface="+mn-lt"/>
              </a:rPr>
              <a:t>CountriesNow</a:t>
            </a:r>
            <a:r>
              <a:rPr lang="cs-CZ" dirty="0">
                <a:ea typeface="+mn-lt"/>
                <a:cs typeface="+mn-lt"/>
              </a:rPr>
              <a:t> API</a:t>
            </a:r>
          </a:p>
          <a:p>
            <a:r>
              <a:rPr lang="cs-CZ" dirty="0">
                <a:ea typeface="+mn-lt"/>
                <a:cs typeface="+mn-lt"/>
              </a:rPr>
              <a:t>Získávání informací o státech, městech, populaci a vlajkách pomocí veřejného API.</a:t>
            </a:r>
          </a:p>
          <a:p>
            <a:r>
              <a:rPr lang="cs-CZ" dirty="0"/>
              <a:t>Dokumentace k API: </a:t>
            </a:r>
            <a:r>
              <a:rPr lang="cs-CZ" dirty="0">
                <a:ea typeface="+mn-lt"/>
                <a:cs typeface="+mn-lt"/>
                <a:hlinkClick r:id="rId2"/>
              </a:rPr>
              <a:t>https://documenter.getpostman.com/view/1134062/T1LJjU52</a:t>
            </a:r>
            <a:endParaRPr lang="cs-CZ">
              <a:ea typeface="+mn-lt"/>
              <a:cs typeface="+mn-lt"/>
            </a:endParaRPr>
          </a:p>
          <a:p>
            <a:pPr marL="0" indent="0">
              <a:buNone/>
            </a:pPr>
            <a:endParaRPr lang="cs-CZ" dirty="0">
              <a:ea typeface="+mn-lt"/>
              <a:cs typeface="+mn-lt"/>
            </a:endParaRP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BCF4A8AC-766D-A42F-0BD9-E981992AC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6626" y="4600652"/>
            <a:ext cx="3925662" cy="10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7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A0C53-31B0-6B59-3C14-DF7A2E85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>
                <a:ea typeface="+mj-lt"/>
                <a:cs typeface="+mj-lt"/>
              </a:rPr>
              <a:t>Architektura aplikace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9679CB-C7D9-6DBC-95AE-F84B5C38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b="1" dirty="0" err="1">
                <a:ea typeface="+mn-lt"/>
                <a:cs typeface="+mn-lt"/>
              </a:rPr>
              <a:t>Client</a:t>
            </a:r>
            <a:r>
              <a:rPr lang="cs-CZ" b="1" dirty="0">
                <a:ea typeface="+mn-lt"/>
                <a:cs typeface="+mn-lt"/>
              </a:rPr>
              <a:t>-server model</a:t>
            </a:r>
            <a:endParaRPr lang="cs-CZ" dirty="0"/>
          </a:p>
          <a:p>
            <a:r>
              <a:rPr lang="cs-CZ" b="1" dirty="0" err="1">
                <a:latin typeface="Consolas"/>
              </a:rPr>
              <a:t>CountriesCitiesApiClient</a:t>
            </a:r>
            <a:r>
              <a:rPr lang="cs-CZ" dirty="0">
                <a:ea typeface="+mn-lt"/>
                <a:cs typeface="+mn-lt"/>
              </a:rPr>
              <a:t>:</a:t>
            </a:r>
            <a:endParaRPr lang="cs-CZ" dirty="0"/>
          </a:p>
          <a:p>
            <a:r>
              <a:rPr lang="cs-CZ">
                <a:ea typeface="+mn-lt"/>
                <a:cs typeface="+mn-lt"/>
              </a:rPr>
              <a:t>Připojuje se k veřejnému REST API</a:t>
            </a:r>
            <a:endParaRPr lang="cs-CZ"/>
          </a:p>
          <a:p>
            <a:r>
              <a:rPr lang="cs-CZ">
                <a:ea typeface="+mn-lt"/>
                <a:cs typeface="+mn-lt"/>
              </a:rPr>
              <a:t>Odesílá dotazy (např. </a:t>
            </a:r>
            <a:r>
              <a:rPr lang="cs-CZ" err="1">
                <a:ea typeface="+mn-lt"/>
                <a:cs typeface="+mn-lt"/>
              </a:rPr>
              <a:t>getPopulationOfCzechRepublic</a:t>
            </a:r>
            <a:r>
              <a:rPr lang="cs-CZ">
                <a:ea typeface="+mn-lt"/>
                <a:cs typeface="+mn-lt"/>
              </a:rPr>
              <a:t>)</a:t>
            </a:r>
            <a:endParaRPr lang="cs-CZ"/>
          </a:p>
          <a:p>
            <a:r>
              <a:rPr lang="cs-CZ">
                <a:ea typeface="+mn-lt"/>
                <a:cs typeface="+mn-lt"/>
              </a:rPr>
              <a:t>Vrací data ve formátu JSON</a:t>
            </a:r>
            <a:endParaRPr lang="cs-CZ"/>
          </a:p>
          <a:p>
            <a:r>
              <a:rPr lang="cs-CZ" b="1" dirty="0" err="1">
                <a:latin typeface="Consolas"/>
              </a:rPr>
              <a:t>MainGUI</a:t>
            </a:r>
            <a:r>
              <a:rPr lang="cs-CZ" dirty="0">
                <a:ea typeface="+mn-lt"/>
                <a:cs typeface="+mn-lt"/>
              </a:rPr>
              <a:t>: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Swing GUI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Obsahuje </a:t>
            </a:r>
            <a:r>
              <a:rPr lang="cs-CZ" dirty="0" err="1">
                <a:latin typeface="Consolas"/>
              </a:rPr>
              <a:t>JComboBox</a:t>
            </a:r>
            <a:r>
              <a:rPr lang="cs-CZ" dirty="0">
                <a:ea typeface="+mn-lt"/>
                <a:cs typeface="+mn-lt"/>
              </a:rPr>
              <a:t>, </a:t>
            </a:r>
            <a:r>
              <a:rPr lang="cs-CZ" dirty="0" err="1">
                <a:latin typeface="Consolas"/>
              </a:rPr>
              <a:t>JButton</a:t>
            </a:r>
            <a:r>
              <a:rPr lang="cs-CZ" dirty="0">
                <a:ea typeface="+mn-lt"/>
                <a:cs typeface="+mn-lt"/>
              </a:rPr>
              <a:t>, </a:t>
            </a:r>
            <a:r>
              <a:rPr lang="cs-CZ" dirty="0" err="1">
                <a:latin typeface="Consolas"/>
              </a:rPr>
              <a:t>JTextArea</a:t>
            </a:r>
            <a:r>
              <a:rPr lang="cs-CZ" dirty="0">
                <a:ea typeface="+mn-lt"/>
                <a:cs typeface="+mn-lt"/>
              </a:rPr>
              <a:t>, atd.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Zpracovává odpovědi a zobrazuje je uživateli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88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761FD5-DB74-916B-41D7-3E4E7D79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>
                <a:ea typeface="+mj-lt"/>
                <a:cs typeface="+mj-lt"/>
              </a:rPr>
              <a:t>Funkce aplikace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31A857-CB5E-D477-705E-9CB88A69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cs-CZ" dirty="0">
                <a:ea typeface="+mn-lt"/>
                <a:cs typeface="+mn-lt"/>
              </a:rPr>
              <a:t>Zobrazí:</a:t>
            </a:r>
            <a:endParaRPr lang="cs-CZ" dirty="0"/>
          </a:p>
          <a:p>
            <a:r>
              <a:rPr lang="cs-CZ">
                <a:ea typeface="+mn-lt"/>
                <a:cs typeface="+mn-lt"/>
              </a:rPr>
              <a:t>✅ Populaci České republiky</a:t>
            </a:r>
            <a:endParaRPr lang="cs-CZ"/>
          </a:p>
          <a:p>
            <a:r>
              <a:rPr lang="cs-CZ" dirty="0">
                <a:ea typeface="+mn-lt"/>
                <a:cs typeface="+mn-lt"/>
              </a:rPr>
              <a:t>✅ Všechna česká města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✅ Top 3 města podle počtu obyvatel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✅ Vlajku České republiky (SVG → PNG)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✅ Seznam států, měn a telefonních předvoleb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✅ Porovnání populací měst a států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Používá knihovny:</a:t>
            </a:r>
            <a:endParaRPr lang="cs-CZ" dirty="0"/>
          </a:p>
          <a:p>
            <a:r>
              <a:rPr lang="cs-CZ" dirty="0" err="1">
                <a:ea typeface="+mn-lt"/>
                <a:cs typeface="+mn-lt"/>
              </a:rPr>
              <a:t>Gson</a:t>
            </a:r>
            <a:r>
              <a:rPr lang="cs-CZ" dirty="0">
                <a:ea typeface="+mn-lt"/>
                <a:cs typeface="+mn-lt"/>
              </a:rPr>
              <a:t> (pro zpracování JSON)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Batik (SVG → PNG pro vlajky)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41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873F53-55B7-4E34-B697-201CF2F1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C33466-6C75-5786-6AA8-5A742652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978408"/>
            <a:ext cx="3200400" cy="2459736"/>
          </a:xfrm>
        </p:spPr>
        <p:txBody>
          <a:bodyPr anchor="b">
            <a:normAutofit/>
          </a:bodyPr>
          <a:lstStyle/>
          <a:p>
            <a:r>
              <a:rPr lang="cs-CZ" sz="4000" b="0">
                <a:ea typeface="+mj-lt"/>
                <a:cs typeface="+mj-lt"/>
              </a:rPr>
              <a:t>Ukázka GUI</a:t>
            </a:r>
            <a:endParaRPr lang="cs-CZ" sz="40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90D0AA-A57E-2DE9-0CE8-B7B30687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Zástupný obsah 3" descr="Obsah obrázku text, snímek obrazovky, číslo&#10;&#10;Obsah generovaný pomocí AI může být nesprávný.">
            <a:extLst>
              <a:ext uri="{FF2B5EF4-FFF2-40B4-BE49-F238E27FC236}">
                <a16:creationId xmlns:a16="http://schemas.microsoft.com/office/drawing/2014/main" id="{E93232CA-A4D8-1B7C-0F97-D1426478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" r="936" b="2"/>
          <a:stretch/>
        </p:blipFill>
        <p:spPr>
          <a:xfrm>
            <a:off x="517864" y="981814"/>
            <a:ext cx="7360012" cy="523356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DD9899-BE7D-C4DE-B6A2-25C2A036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488" y="3538728"/>
            <a:ext cx="3200400" cy="2816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Reakce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uživatelský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výběr</a:t>
            </a:r>
            <a:r>
              <a:rPr lang="en-US" dirty="0">
                <a:ea typeface="+mn-lt"/>
                <a:cs typeface="+mn-lt"/>
              </a:rPr>
              <a:t> → API request → </a:t>
            </a:r>
            <a:r>
              <a:rPr lang="en-US" dirty="0" err="1">
                <a:ea typeface="+mn-lt"/>
                <a:cs typeface="+mn-lt"/>
              </a:rPr>
              <a:t>formátovaný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výstup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Vlajka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zobrazí</a:t>
            </a:r>
            <a:r>
              <a:rPr lang="en-US" dirty="0">
                <a:ea typeface="+mn-lt"/>
                <a:cs typeface="+mn-lt"/>
              </a:rPr>
              <a:t> v </a:t>
            </a:r>
            <a:r>
              <a:rPr lang="en-US" dirty="0" err="1">
                <a:ea typeface="+mn-lt"/>
                <a:cs typeface="+mn-lt"/>
              </a:rPr>
              <a:t>novém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okně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JFrame</a:t>
            </a:r>
            <a:r>
              <a:rPr lang="en-US" dirty="0">
                <a:ea typeface="+mn-lt"/>
                <a:cs typeface="+mn-lt"/>
              </a:rPr>
              <a:t> + </a:t>
            </a:r>
            <a:r>
              <a:rPr lang="en-US" dirty="0" err="1">
                <a:ea typeface="+mn-lt"/>
                <a:cs typeface="+mn-lt"/>
              </a:rPr>
              <a:t>ImageIcon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1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A2C083-47AB-2B25-1B65-5CE4989C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dirty="0">
                <a:ea typeface="+mj-lt"/>
                <a:cs typeface="+mj-lt"/>
              </a:rPr>
              <a:t>Shrnutí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394D33-64AB-C204-1506-38EF5C94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✅ Java klient pro práci s veřejným API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✅ Grafické rozhraní s podporou SVG vlajek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✅ Více možností výběru (populace, měny, předvolby...)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📈 Rozšíření možné např. o grafické vizualizace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26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62A756-F3B6-5EBF-011A-CEAD53A18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A51888-41A1-0CAE-2BEB-3CEFBD60C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/>
              <a:t>Jan </a:t>
            </a:r>
            <a:r>
              <a:rPr lang="cs-CZ" err="1"/>
              <a:t>Čácha</a:t>
            </a:r>
            <a:endParaRPr lang="cs-CZ" dirty="0" err="1"/>
          </a:p>
          <a:p>
            <a:r>
              <a:rPr lang="cs-CZ" dirty="0"/>
              <a:t>Email: </a:t>
            </a:r>
            <a:r>
              <a:rPr lang="cs-CZ" dirty="0">
                <a:hlinkClick r:id="rId2"/>
              </a:rPr>
              <a:t>jan.cacha@seznam.cz</a:t>
            </a:r>
            <a:endParaRPr lang="cs-CZ" dirty="0"/>
          </a:p>
          <a:p>
            <a:r>
              <a:rPr lang="cs-CZ" err="1"/>
              <a:t>Discord</a:t>
            </a:r>
            <a:r>
              <a:rPr lang="cs-CZ" dirty="0"/>
              <a:t>: </a:t>
            </a:r>
            <a:r>
              <a:rPr lang="cs-CZ" i="0">
                <a:ea typeface="+mn-lt"/>
                <a:cs typeface="+mn-lt"/>
              </a:rPr>
              <a:t>lucky1830</a:t>
            </a:r>
          </a:p>
          <a:p>
            <a:r>
              <a:rPr lang="cs-CZ" i="0" dirty="0"/>
              <a:t>Git: </a:t>
            </a:r>
            <a:r>
              <a:rPr lang="cs-CZ" i="0" dirty="0">
                <a:ea typeface="+mn-lt"/>
                <a:cs typeface="+mn-lt"/>
              </a:rPr>
              <a:t>https://github.com/Lucky01dot</a:t>
            </a:r>
            <a:endParaRPr lang="cs-CZ" i="0" dirty="0"/>
          </a:p>
        </p:txBody>
      </p:sp>
      <p:pic>
        <p:nvPicPr>
          <p:cNvPr id="4" name="Obrázek 3" descr="Obsah obrázku text, Písmo, logo, Grafika&#10;&#10;Obsah generovaný pomocí AI může být nesprávný.">
            <a:extLst>
              <a:ext uri="{FF2B5EF4-FFF2-40B4-BE49-F238E27FC236}">
                <a16:creationId xmlns:a16="http://schemas.microsoft.com/office/drawing/2014/main" id="{9C18ABFA-6343-0239-D816-CA5F587F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377" y="2659811"/>
            <a:ext cx="3651850" cy="35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311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GestaltVTI</vt:lpstr>
      <vt:lpstr>Countries &amp; City </vt:lpstr>
      <vt:lpstr>Countries &amp; City </vt:lpstr>
      <vt:lpstr>Architektura aplikace</vt:lpstr>
      <vt:lpstr>Funkce aplikace</vt:lpstr>
      <vt:lpstr>Ukázka GUI</vt:lpstr>
      <vt:lpstr>Shrnutí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</cp:revision>
  <dcterms:created xsi:type="dcterms:W3CDTF">2025-04-29T12:05:14Z</dcterms:created>
  <dcterms:modified xsi:type="dcterms:W3CDTF">2025-04-29T12:26:37Z</dcterms:modified>
</cp:coreProperties>
</file>