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39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00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9569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48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7486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753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7303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861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99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92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92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261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057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24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227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8680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274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F35C-8E5F-418E-8070-958427A1D100}" type="datetimeFigureOut">
              <a:rPr lang="ro-RO" smtClean="0"/>
              <a:t>05.03.2022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B0466-486B-4C9E-8553-FA465AEDC5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5336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ky13forever/Polish-No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Polish Notation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656" y="5181439"/>
            <a:ext cx="8144134" cy="1117687"/>
          </a:xfrm>
        </p:spPr>
        <p:txBody>
          <a:bodyPr/>
          <a:lstStyle/>
          <a:p>
            <a:r>
              <a:rPr lang="en-US" dirty="0" smtClean="0"/>
              <a:t>By Lugojan Emanuel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4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polish notation?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Polish notation is a notation form for expressing arithmetic, logic and algebraic equations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Operators are placed on the left of their operands</a:t>
            </a:r>
          </a:p>
          <a:p>
            <a:endParaRPr lang="en-US" dirty="0" smtClean="0"/>
          </a:p>
          <a:p>
            <a:r>
              <a:rPr lang="en-US" dirty="0" smtClean="0"/>
              <a:t>There is no need for </a:t>
            </a:r>
            <a:r>
              <a:rPr lang="en-US" dirty="0" err="1" smtClean="0"/>
              <a:t>paranthesis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76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it be generated?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 calculate the importance of each operator, and at each step I choose the one with the least importance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) Then I split my </a:t>
            </a:r>
            <a:r>
              <a:rPr lang="en-US" dirty="0" err="1"/>
              <a:t>propositon</a:t>
            </a:r>
            <a:r>
              <a:rPr lang="en-US" dirty="0"/>
              <a:t> to the left of the operator, and to the right of the operator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) I repeat step 1, 2 until my current proposition is empty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75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‘-’ </a:t>
            </a:r>
            <a:r>
              <a:rPr lang="en-US" dirty="0"/>
              <a:t>can be unary or binary. ‘-’ can be unary only if:</a:t>
            </a:r>
          </a:p>
          <a:p>
            <a:pPr lvl="1"/>
            <a:r>
              <a:rPr lang="en-US" dirty="0"/>
              <a:t>If the expression starts with ‘-’</a:t>
            </a:r>
          </a:p>
          <a:p>
            <a:pPr lvl="1"/>
            <a:r>
              <a:rPr lang="en-US" dirty="0"/>
              <a:t>If in front of the ‘-’ I have an opening </a:t>
            </a:r>
            <a:r>
              <a:rPr lang="en-US" dirty="0" err="1"/>
              <a:t>paranthesis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Whenever we encounter consecutive ‘-’ or ‘</a:t>
            </a:r>
            <a:r>
              <a:rPr lang="ro-RO" dirty="0" smtClean="0"/>
              <a:t>¬</a:t>
            </a:r>
            <a:r>
              <a:rPr lang="en-US" dirty="0" smtClean="0"/>
              <a:t>’ in the expression with the same importance, instead of choosing the last, we will the choose the first. This ensures the right representation of </a:t>
            </a:r>
            <a:r>
              <a:rPr lang="en-US" smtClean="0"/>
              <a:t>the graph.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529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* ( b - c / d * e ) / f - g * </a:t>
            </a:r>
            <a:r>
              <a:rPr lang="pt-BR" dirty="0" smtClean="0"/>
              <a:t>h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FF00"/>
                </a:solidFill>
              </a:rPr>
              <a:t>!Double click on the image to see the steps!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Polish notation:  </a:t>
            </a:r>
            <a:r>
              <a:rPr lang="ro-RO" dirty="0" smtClean="0"/>
              <a:t>-/*</a:t>
            </a:r>
            <a:r>
              <a:rPr lang="ro-RO" dirty="0"/>
              <a:t>a-b*/cdef*gh </a:t>
            </a:r>
            <a:endParaRPr lang="pt-BR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70826"/>
              </p:ext>
            </p:extLst>
          </p:nvPr>
        </p:nvGraphicFramePr>
        <p:xfrm>
          <a:off x="7994120" y="2975542"/>
          <a:ext cx="655637" cy="116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3" imgW="6638790" imgH="54892555" progId="AcroExch.Document.DC">
                  <p:embed/>
                </p:oleObj>
              </mc:Choice>
              <mc:Fallback>
                <p:oleObj name="Acrobat Document" r:id="rId3" imgW="6638790" imgH="5489255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94120" y="2975542"/>
                        <a:ext cx="655637" cy="116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1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tests go to the following link: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ro-RO" dirty="0" smtClean="0">
                <a:hlinkClick r:id="rId2"/>
              </a:rPr>
              <a:t>https</a:t>
            </a:r>
            <a:r>
              <a:rPr lang="ro-RO" dirty="0">
                <a:hlinkClick r:id="rId2"/>
              </a:rPr>
              <a:t>://</a:t>
            </a:r>
            <a:r>
              <a:rPr lang="ro-RO" dirty="0" smtClean="0">
                <a:hlinkClick r:id="rId2"/>
              </a:rPr>
              <a:t>github.com/Lucky13forever/Polish-Notation</a:t>
            </a:r>
            <a:r>
              <a:rPr lang="en-US" dirty="0" smtClean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08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</TotalTime>
  <Words>224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Berlin</vt:lpstr>
      <vt:lpstr>Acrobat Document</vt:lpstr>
      <vt:lpstr>Polish Notation</vt:lpstr>
      <vt:lpstr>What is polish notation?</vt:lpstr>
      <vt:lpstr>How can it be generated?</vt:lpstr>
      <vt:lpstr>More rules </vt:lpstr>
      <vt:lpstr>Demo</vt:lpstr>
      <vt:lpstr>Github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Notation</dc:title>
  <dc:creator>emanuel lugojan</dc:creator>
  <cp:lastModifiedBy>emanuel lugojan</cp:lastModifiedBy>
  <cp:revision>10</cp:revision>
  <dcterms:created xsi:type="dcterms:W3CDTF">2022-03-04T09:51:31Z</dcterms:created>
  <dcterms:modified xsi:type="dcterms:W3CDTF">2022-03-05T16:06:31Z</dcterms:modified>
</cp:coreProperties>
</file>